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Poppi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slide" Target="slides/slide20.xml"/><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rawings/d/1hjaTcvcEgrcGS4sijX30MoFJ2gqzmXvKDDfI7RySVpY/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YRQo23YNPDOPi1g99BbivXaT3iLqEv0fElqvEtw06Ek/pub" TargetMode="External"/><Relationship Id="rId23" Type="http://schemas.openxmlformats.org/officeDocument/2006/relationships/hyperlink" Target="https://docs.google.com/document/d/1YRQo23YNPDOPi1g99BbivXaT3iLqEv0fElqvEtw06Ek/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roamingphotoboothrentalat/home" TargetMode="External"/><Relationship Id="rId3" Type="http://schemas.openxmlformats.org/officeDocument/2006/relationships/hyperlink" Target="https://drive.google.com/drive/folders/11Vgss6zlh7v3Nl-SgcLBk2G9RDgz-GcC?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xayMrGyhPpAykoqJfiX4FUwjaVsOIGaSdjD7VVl3W2c/edit?usp=sharing" TargetMode="External"/><Relationship Id="rId25" Type="http://schemas.openxmlformats.org/officeDocument/2006/relationships/hyperlink" Target="https://docs.google.com/document/d/1YRQo23YNPDOPi1g99BbivXaT3iLqEv0fElqvEtw06Ek/view" TargetMode="External"/><Relationship Id="rId28" Type="http://schemas.openxmlformats.org/officeDocument/2006/relationships/hyperlink" Target="https://docs.google.com/presentation/d/1xayMrGyhPpAykoqJfiX4FUwjaVsOIGaSdjD7VVl3W2c/view" TargetMode="External"/><Relationship Id="rId27" Type="http://schemas.openxmlformats.org/officeDocument/2006/relationships/hyperlink" Target="https://docs.google.com/presentation/d/1xayMrGyhPpAykoqJfiX4FUwjaVsOIGaSdjD7VVl3W2c/pub?start=true&amp;loop=true&amp;delayms=3000" TargetMode="External"/><Relationship Id="rId5" Type="http://schemas.openxmlformats.org/officeDocument/2006/relationships/hyperlink" Target="https://drive.google.com/drive/folders/1iYfv_WyUk8xBmbjJ4vf036VaOyuml9ya?usp=sharing" TargetMode="External"/><Relationship Id="rId6" Type="http://schemas.openxmlformats.org/officeDocument/2006/relationships/hyperlink" Target="https://drive.google.com/drive/folders/1oWu-LXY2mUrbgmwLfFELJ7Ae4OQ33i4x?usp=sharing" TargetMode="External"/><Relationship Id="rId29" Type="http://schemas.openxmlformats.org/officeDocument/2006/relationships/hyperlink" Target="https://docs.google.com/presentation/d/1xayMrGyhPpAykoqJfiX4FUwjaVsOIGaSdjD7VVl3W2c/htmlpresent" TargetMode="External"/><Relationship Id="rId7" Type="http://schemas.openxmlformats.org/officeDocument/2006/relationships/hyperlink" Target="https://drive.google.com/drive/folders/1SCVy3ybMK47XUVXFsWGm4365t4oRkCkd?usp=sharing" TargetMode="External"/><Relationship Id="rId8" Type="http://schemas.openxmlformats.org/officeDocument/2006/relationships/hyperlink" Target="https://drive.google.com/drive/folders/1WZDvBF3Abf1KzzIrm6Rzku-jnpD5kEnq?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IDh7q0inoavZHIN4HKbMewsrIT1ICfUh/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JGgP616OTN91e5tez-6nNKuSNRgUQCPYyu05rWr-h6A" TargetMode="External"/><Relationship Id="rId14" Type="http://schemas.openxmlformats.org/officeDocument/2006/relationships/hyperlink" Target="https://docs.google.com/spreadsheets/d/1JGgP616OTN91e5tez-6nNKuSNRgUQCPYyu05rWr-h6A/edit?usp=sharing" TargetMode="External"/><Relationship Id="rId17" Type="http://schemas.openxmlformats.org/officeDocument/2006/relationships/hyperlink" Target="https://docs.google.com/spreadsheets/d/1JGgP616OTN91e5tez-6nNKuSNRgUQCPYyu05rWr-h6A/pub" TargetMode="External"/><Relationship Id="rId16" Type="http://schemas.openxmlformats.org/officeDocument/2006/relationships/hyperlink" Target="https://docs.google.com/spreadsheets/d/1JGgP616OTN91e5tez-6nNKuSNRgUQCPYyu05rWr-h6A/pubhtml" TargetMode="External"/><Relationship Id="rId19" Type="http://schemas.openxmlformats.org/officeDocument/2006/relationships/hyperlink" Target="https://docs.google.com/forms/d/1UKnHLh_TyCT3b7ODpxcPM2k4D4XNDD6nDHSM0CKbiyU/edit?usp=sharing" TargetMode="External"/><Relationship Id="rId18" Type="http://schemas.openxmlformats.org/officeDocument/2006/relationships/hyperlink" Target="https://docs.google.com/spreadsheets/d/1JGgP616OTN91e5tez-6nNKuSNRgUQCPYyu05rWr-h6A/view"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0" Type="http://schemas.openxmlformats.org/officeDocument/2006/relationships/hyperlink" Target="https://docs.google.com/drawings/d/1hjaTcvcEgrcGS4sijX30MoFJ2gqzmXvKDDfI7RySVpY/edit?usp=sharing" TargetMode="External"/><Relationship Id="rId22" Type="http://schemas.openxmlformats.org/officeDocument/2006/relationships/hyperlink" Target="https://sites.google.com/view/photoboothsouthpasadena/home" TargetMode="External"/><Relationship Id="rId21" Type="http://schemas.openxmlformats.org/officeDocument/2006/relationships/hyperlink" Target="https://drive.google.com/file/d/1Ub_baxN1yIKa7z6PHbWKiQ5Hv3QmkYdb/view?usp=drivesdk" TargetMode="External"/><Relationship Id="rId24" Type="http://schemas.openxmlformats.org/officeDocument/2006/relationships/hyperlink" Target="https://docs.google.com/document/d/1YRQo23YNPDOPi1g99BbivXaT3iLqEv0fElqvEtw06Ek/pub" TargetMode="External"/><Relationship Id="rId23" Type="http://schemas.openxmlformats.org/officeDocument/2006/relationships/hyperlink" Target="https://docs.google.com/document/d/1YRQo23YNPDOPi1g99BbivXaT3iLqEv0fElqvEtw06Ek/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roamingphotoboothrentalat/home" TargetMode="External"/><Relationship Id="rId3" Type="http://schemas.openxmlformats.org/officeDocument/2006/relationships/hyperlink" Target="https://drive.google.com/drive/folders/11Vgss6zlh7v3Nl-SgcLBk2G9RDgz-GcC?usp=sharing" TargetMode="External"/><Relationship Id="rId4" Type="http://schemas.openxmlformats.org/officeDocument/2006/relationships/hyperlink" Target="https://news.google.com/rss/search?q=photobooth" TargetMode="External"/><Relationship Id="rId9" Type="http://schemas.openxmlformats.org/officeDocument/2006/relationships/hyperlink" Target="https://drive.google.com/file/d/1PxHw7KxCjm1GrxwjsA3o4veFrDZX3rPO/view?usp=sharing" TargetMode="External"/><Relationship Id="rId26" Type="http://schemas.openxmlformats.org/officeDocument/2006/relationships/hyperlink" Target="https://docs.google.com/presentation/d/1xayMrGyhPpAykoqJfiX4FUwjaVsOIGaSdjD7VVl3W2c/edit?usp=sharing" TargetMode="External"/><Relationship Id="rId25" Type="http://schemas.openxmlformats.org/officeDocument/2006/relationships/hyperlink" Target="https://docs.google.com/document/d/1YRQo23YNPDOPi1g99BbivXaT3iLqEv0fElqvEtw06Ek/view" TargetMode="External"/><Relationship Id="rId28" Type="http://schemas.openxmlformats.org/officeDocument/2006/relationships/hyperlink" Target="https://docs.google.com/presentation/d/1xayMrGyhPpAykoqJfiX4FUwjaVsOIGaSdjD7VVl3W2c/view" TargetMode="External"/><Relationship Id="rId27" Type="http://schemas.openxmlformats.org/officeDocument/2006/relationships/hyperlink" Target="https://docs.google.com/presentation/d/1xayMrGyhPpAykoqJfiX4FUwjaVsOIGaSdjD7VVl3W2c/pub?start=true&amp;loop=true&amp;delayms=3000" TargetMode="External"/><Relationship Id="rId5" Type="http://schemas.openxmlformats.org/officeDocument/2006/relationships/hyperlink" Target="https://drive.google.com/drive/folders/1iYfv_WyUk8xBmbjJ4vf036VaOyuml9ya?usp=sharing" TargetMode="External"/><Relationship Id="rId6" Type="http://schemas.openxmlformats.org/officeDocument/2006/relationships/hyperlink" Target="https://drive.google.com/drive/folders/1oWu-LXY2mUrbgmwLfFELJ7Ae4OQ33i4x?usp=sharing" TargetMode="External"/><Relationship Id="rId29" Type="http://schemas.openxmlformats.org/officeDocument/2006/relationships/hyperlink" Target="https://docs.google.com/presentation/d/1xayMrGyhPpAykoqJfiX4FUwjaVsOIGaSdjD7VVl3W2c/htmlpresent" TargetMode="External"/><Relationship Id="rId7" Type="http://schemas.openxmlformats.org/officeDocument/2006/relationships/hyperlink" Target="https://drive.google.com/drive/folders/1SCVy3ybMK47XUVXFsWGm4365t4oRkCkd?usp=sharing" TargetMode="External"/><Relationship Id="rId8" Type="http://schemas.openxmlformats.org/officeDocument/2006/relationships/hyperlink" Target="https://drive.google.com/drive/folders/1WZDvBF3Abf1KzzIrm6Rzku-jnpD5kEnq?usp=sharing" TargetMode="External"/><Relationship Id="rId11" Type="http://schemas.openxmlformats.org/officeDocument/2006/relationships/hyperlink" Target="https://drive.google.com/file/d/1juBgQIEzg-B1Ed6O5s7PlscMG_dnDyGB/view?usp=sharing" TargetMode="External"/><Relationship Id="rId10" Type="http://schemas.openxmlformats.org/officeDocument/2006/relationships/hyperlink" Target="https://drive.google.com/file/d/1lG-1Vg4l8ztTkCU2Pl1dLqaE8g6cGLlf/view?usp=sharing" TargetMode="External"/><Relationship Id="rId13" Type="http://schemas.openxmlformats.org/officeDocument/2006/relationships/hyperlink" Target="https://drive.google.com/file/d/1IDh7q0inoavZHIN4HKbMewsrIT1ICfUh/view?usp=sharing" TargetMode="External"/><Relationship Id="rId12" Type="http://schemas.openxmlformats.org/officeDocument/2006/relationships/hyperlink" Target="https://drive.google.com/file/d/1vNLzp4wm1b1rb6WiLEJvLPosnepi4v3a/view?usp=sharing" TargetMode="External"/><Relationship Id="rId15" Type="http://schemas.openxmlformats.org/officeDocument/2006/relationships/hyperlink" Target="https://docs.google.com/spreadsheet/pub?key=1JGgP616OTN91e5tez-6nNKuSNRgUQCPYyu05rWr-h6A" TargetMode="External"/><Relationship Id="rId14" Type="http://schemas.openxmlformats.org/officeDocument/2006/relationships/hyperlink" Target="https://docs.google.com/spreadsheets/d/1JGgP616OTN91e5tez-6nNKuSNRgUQCPYyu05rWr-h6A/edit?usp=sharing" TargetMode="External"/><Relationship Id="rId17" Type="http://schemas.openxmlformats.org/officeDocument/2006/relationships/hyperlink" Target="https://docs.google.com/spreadsheets/d/1JGgP616OTN91e5tez-6nNKuSNRgUQCPYyu05rWr-h6A/pub" TargetMode="External"/><Relationship Id="rId16" Type="http://schemas.openxmlformats.org/officeDocument/2006/relationships/hyperlink" Target="https://docs.google.com/spreadsheets/d/1JGgP616OTN91e5tez-6nNKuSNRgUQCPYyu05rWr-h6A/pubhtml" TargetMode="External"/><Relationship Id="rId19" Type="http://schemas.openxmlformats.org/officeDocument/2006/relationships/hyperlink" Target="https://docs.google.com/forms/d/1UKnHLh_TyCT3b7ODpxcPM2k4D4XNDD6nDHSM0CKbiyU/edit?usp=sharing" TargetMode="External"/><Relationship Id="rId18" Type="http://schemas.openxmlformats.org/officeDocument/2006/relationships/hyperlink" Target="https://docs.google.com/spreadsheets/d/1JGgP616OTN91e5tez-6nNKuSNRgUQCPYyu05rWr-h6A/view"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62413276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62413276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https://sites.google.com/view/roamingphotoboothrentalat/home</a:t>
            </a:r>
            <a:endParaRPr sz="1000"/>
          </a:p>
          <a:p>
            <a:pPr indent="0" lvl="0" marL="0" rtl="0" algn="l">
              <a:spcBef>
                <a:spcPts val="0"/>
              </a:spcBef>
              <a:spcAft>
                <a:spcPts val="0"/>
              </a:spcAft>
              <a:buNone/>
            </a:pPr>
            <a:r>
              <a:rPr lang="en" sz="1000" u="sng">
                <a:solidFill>
                  <a:schemeClr val="hlink"/>
                </a:solidFill>
                <a:hlinkClick r:id="rId3"/>
              </a:rPr>
              <a:t>https://drive.google.com/drive/folders/11Vgss6zlh7v3Nl-SgcLBk2G9RDgz-GcC?usp=sharing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https://drive.google.com/drive/folders/1iYfv_WyUk8xBmbjJ4vf036VaOyuml9ya?usp=sharing</a:t>
            </a:r>
            <a:endParaRPr sz="1000"/>
          </a:p>
          <a:p>
            <a:pPr indent="0" lvl="0" marL="0" rtl="0" algn="l">
              <a:spcBef>
                <a:spcPts val="0"/>
              </a:spcBef>
              <a:spcAft>
                <a:spcPts val="0"/>
              </a:spcAft>
              <a:buNone/>
            </a:pPr>
            <a:r>
              <a:rPr lang="en" sz="1000" u="sng">
                <a:solidFill>
                  <a:schemeClr val="hlink"/>
                </a:solidFill>
                <a:hlinkClick r:id="rId6"/>
              </a:rPr>
              <a:t>https://drive.google.com/drive/folders/1oWu-LXY2mUrbgmwLfFELJ7Ae4OQ33i4x?usp=sharing</a:t>
            </a:r>
            <a:endParaRPr sz="1000"/>
          </a:p>
          <a:p>
            <a:pPr indent="0" lvl="0" marL="0" rtl="0" algn="l">
              <a:spcBef>
                <a:spcPts val="0"/>
              </a:spcBef>
              <a:spcAft>
                <a:spcPts val="0"/>
              </a:spcAft>
              <a:buNone/>
            </a:pPr>
            <a:r>
              <a:rPr lang="en" sz="1000" u="sng">
                <a:solidFill>
                  <a:schemeClr val="hlink"/>
                </a:solidFill>
                <a:hlinkClick r:id="rId7"/>
              </a:rPr>
              <a:t>https://drive.google.com/drive/folders/1SCVy3ybMK47XUVXFsWGm4365t4oRkCkd?usp=sharing</a:t>
            </a:r>
            <a:endParaRPr sz="1000"/>
          </a:p>
          <a:p>
            <a:pPr indent="0" lvl="0" marL="0" rtl="0" algn="l">
              <a:spcBef>
                <a:spcPts val="0"/>
              </a:spcBef>
              <a:spcAft>
                <a:spcPts val="0"/>
              </a:spcAft>
              <a:buNone/>
            </a:pPr>
            <a:r>
              <a:rPr lang="en" sz="1000" u="sng">
                <a:solidFill>
                  <a:schemeClr val="hlink"/>
                </a:solidFill>
                <a:hlinkClick r:id="rId8"/>
              </a:rPr>
              <a:t>https://drive.google.com/drive/folders/1WZDvBF3Abf1KzzIrm6Rzku-jnpD5kEnq?usp=sharing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https://drive.google.com/file/d/1IDh7q0inoavZHIN4HKbMewsrIT1ICfUh/view?usp=sharing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https://docs.google.com/spreadsheets/d/1JGgP616OTN91e5tez-6nNKuSNRgUQCPYyu05rWr-h6A/edit?usp=sharing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https://docs.google.com/spreadsheet/pub?key=1JGgP616OTN91e5tez-6nNKuSNRgUQCPYyu05rWr-h6A</a:t>
            </a:r>
            <a:endParaRPr sz="1000"/>
          </a:p>
          <a:p>
            <a:pPr indent="0" lvl="0" marL="0" rtl="0" algn="l">
              <a:spcBef>
                <a:spcPts val="0"/>
              </a:spcBef>
              <a:spcAft>
                <a:spcPts val="0"/>
              </a:spcAft>
              <a:buNone/>
            </a:pPr>
            <a:r>
              <a:rPr lang="en" sz="1000" u="sng">
                <a:solidFill>
                  <a:schemeClr val="hlink"/>
                </a:solidFill>
                <a:hlinkClick r:id="rId16"/>
              </a:rPr>
              <a:t>https://docs.google.com/spreadsheets/d/1JGgP616OTN91e5tez-6nNKuSNRgUQCPYyu05rWr-h6A/pubhtml</a:t>
            </a:r>
            <a:endParaRPr sz="1000"/>
          </a:p>
          <a:p>
            <a:pPr indent="0" lvl="0" marL="0" rtl="0" algn="l">
              <a:spcBef>
                <a:spcPts val="0"/>
              </a:spcBef>
              <a:spcAft>
                <a:spcPts val="0"/>
              </a:spcAft>
              <a:buNone/>
            </a:pPr>
            <a:r>
              <a:rPr lang="en" sz="1000" u="sng">
                <a:solidFill>
                  <a:schemeClr val="hlink"/>
                </a:solidFill>
                <a:hlinkClick r:id="rId17"/>
              </a:rPr>
              <a:t>https://docs.google.com/spreadsheets/d/1JGgP616OTN91e5tez-6nNKuSNRgUQCPYyu05rWr-h6A/pub</a:t>
            </a:r>
            <a:endParaRPr sz="1000"/>
          </a:p>
          <a:p>
            <a:pPr indent="0" lvl="0" marL="0" rtl="0" algn="l">
              <a:spcBef>
                <a:spcPts val="0"/>
              </a:spcBef>
              <a:spcAft>
                <a:spcPts val="0"/>
              </a:spcAft>
              <a:buNone/>
            </a:pPr>
            <a:r>
              <a:rPr lang="en" sz="1000" u="sng">
                <a:solidFill>
                  <a:schemeClr val="hlink"/>
                </a:solidFill>
                <a:hlinkClick r:id="rId18"/>
              </a:rPr>
              <a:t>https://docs.google.com/spreadsheets/d/1JGgP616OTN91e5tez-6nNKuSNRgUQCPYyu05rWr-h6A/view</a:t>
            </a:r>
            <a:endParaRPr sz="1000"/>
          </a:p>
          <a:p>
            <a:pPr indent="0" lvl="0" marL="0" rtl="0" algn="l">
              <a:spcBef>
                <a:spcPts val="0"/>
              </a:spcBef>
              <a:spcAft>
                <a:spcPts val="0"/>
              </a:spcAft>
              <a:buNone/>
            </a:pPr>
            <a:r>
              <a:rPr lang="en" sz="1000" u="sng">
                <a:solidFill>
                  <a:schemeClr val="hlink"/>
                </a:solidFill>
                <a:hlinkClick r:id="rId19"/>
              </a:rPr>
              <a:t>https://docs.google.com/forms/d/1UKnHLh_TyCT3b7ODpxcPM2k4D4XNDD6nDHSM0CKbiyU/edit?usp=sharing</a:t>
            </a:r>
            <a:endParaRPr sz="1000"/>
          </a:p>
          <a:p>
            <a:pPr indent="0" lvl="0" marL="0" rtl="0" algn="l">
              <a:spcBef>
                <a:spcPts val="0"/>
              </a:spcBef>
              <a:spcAft>
                <a:spcPts val="0"/>
              </a:spcAft>
              <a:buNone/>
            </a:pPr>
            <a:r>
              <a:rPr lang="en" sz="1000" u="sng">
                <a:solidFill>
                  <a:schemeClr val="hlink"/>
                </a:solidFill>
                <a:hlinkClick r:id="rId20"/>
              </a:rPr>
              <a:t>https://docs.google.com/drawings/d/1hjaTcvcEgrcGS4sijX30MoFJ2gqzmXvKDDfI7RySVpY/edit?usp=sharing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https://docs.google.com/document/d/1YRQo23YNPDOPi1g99BbivXaT3iLqEv0fElqvEtw06Ek/edit?usp=sharing</a:t>
            </a:r>
            <a:endParaRPr sz="1000"/>
          </a:p>
          <a:p>
            <a:pPr indent="0" lvl="0" marL="0" rtl="0" algn="l">
              <a:spcBef>
                <a:spcPts val="0"/>
              </a:spcBef>
              <a:spcAft>
                <a:spcPts val="0"/>
              </a:spcAft>
              <a:buNone/>
            </a:pPr>
            <a:r>
              <a:rPr lang="en" sz="1000" u="sng">
                <a:solidFill>
                  <a:schemeClr val="hlink"/>
                </a:solidFill>
                <a:hlinkClick r:id="rId24"/>
              </a:rPr>
              <a:t>https://docs.google.com/document/d/1YRQo23YNPDOPi1g99BbivXaT3iLqEv0fElqvEtw06Ek/pub</a:t>
            </a:r>
            <a:endParaRPr sz="1000"/>
          </a:p>
          <a:p>
            <a:pPr indent="0" lvl="0" marL="0" rtl="0" algn="l">
              <a:spcBef>
                <a:spcPts val="0"/>
              </a:spcBef>
              <a:spcAft>
                <a:spcPts val="0"/>
              </a:spcAft>
              <a:buNone/>
            </a:pPr>
            <a:r>
              <a:rPr lang="en" sz="1000" u="sng">
                <a:solidFill>
                  <a:schemeClr val="hlink"/>
                </a:solidFill>
                <a:hlinkClick r:id="rId25"/>
              </a:rPr>
              <a:t>https://docs.google.com/document/d/1YRQo23YNPDOPi1g99BbivXaT3iLqEv0fElqvEtw06Ek/view</a:t>
            </a:r>
            <a:endParaRPr sz="1000"/>
          </a:p>
          <a:p>
            <a:pPr indent="0" lvl="0" marL="0" rtl="0" algn="l">
              <a:spcBef>
                <a:spcPts val="0"/>
              </a:spcBef>
              <a:spcAft>
                <a:spcPts val="0"/>
              </a:spcAft>
              <a:buNone/>
            </a:pPr>
            <a:r>
              <a:rPr lang="en" sz="1000" u="sng">
                <a:solidFill>
                  <a:schemeClr val="hlink"/>
                </a:solidFill>
                <a:hlinkClick r:id="rId26"/>
              </a:rPr>
              <a:t>https://docs.google.com/presentation/d/1xayMrGyhPpAykoqJfiX4FUwjaVsOIGaSdjD7VVl3W2c/edit?usp=sharing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https://docs.google.com/presentation/d/1xayMrGyhPpAykoqJfiX4FUwjaVsOIGaSdjD7VVl3W2c/pub?start=true&amp;loop=true&amp;delayms=3000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https://docs.google.com/presentation/d/1xayMrGyhPpAykoqJfiX4FUwjaVsOIGaSdjD7VVl3W2c/view</a:t>
            </a:r>
            <a:endParaRPr sz="1000"/>
          </a:p>
          <a:p>
            <a:pPr indent="0" lvl="0" marL="0" rtl="0" algn="l">
              <a:spcBef>
                <a:spcPts val="0"/>
              </a:spcBef>
              <a:spcAft>
                <a:spcPts val="0"/>
              </a:spcAft>
              <a:buNone/>
            </a:pPr>
            <a:r>
              <a:rPr lang="en" sz="1000" u="sng">
                <a:solidFill>
                  <a:schemeClr val="hlink"/>
                </a:solidFill>
                <a:hlinkClick r:id="rId29"/>
              </a:rPr>
              <a:t>https://docs.google.com/presentation/d/1xayMrGyhPpAykoqJfiX4FUwjaVsOIGaSdjD7VVl3W2c/htmlpresent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SLIDES_API62413276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SLIDES_API62413276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SLIDES_API62413276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SLIDES_API62413276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SLIDES_API62413276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SLIDES_API62413276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for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SLIDES_API62413276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SLIDES_API62413276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SLIDES_API62413276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SLIDES_API62413276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for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SLIDES_API62413276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SLIDES_API62413276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SLIDES_API62413276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SLIDES_API62413276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SLIDES_API62413276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SLIDES_API62413276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SLIDES_API62413276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SLIDES_API62413276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SLIDES_API62413276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SLIDES_API62413276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https://sites.google.com/view/roamingphotoboothrentalat/home</a:t>
            </a:r>
            <a:endParaRPr sz="1000"/>
          </a:p>
          <a:p>
            <a:pPr indent="0" lvl="0" marL="0" rtl="0" algn="l">
              <a:spcBef>
                <a:spcPts val="0"/>
              </a:spcBef>
              <a:spcAft>
                <a:spcPts val="0"/>
              </a:spcAft>
              <a:buNone/>
            </a:pPr>
            <a:r>
              <a:rPr lang="en" sz="1000" u="sng">
                <a:solidFill>
                  <a:schemeClr val="hlink"/>
                </a:solidFill>
                <a:hlinkClick r:id="rId3"/>
              </a:rPr>
              <a:t>https://drive.google.com/drive/folders/11Vgss6zlh7v3Nl-SgcLBk2G9RDgz-GcC?usp=sharing</a:t>
            </a:r>
            <a:endParaRPr sz="1000"/>
          </a:p>
          <a:p>
            <a:pPr indent="0" lvl="0" marL="0" rtl="0" algn="l">
              <a:spcBef>
                <a:spcPts val="0"/>
              </a:spcBef>
              <a:spcAft>
                <a:spcPts val="0"/>
              </a:spcAft>
              <a:buNone/>
            </a:pPr>
            <a:r>
              <a:rPr lang="en" sz="1000" u="sng">
                <a:solidFill>
                  <a:schemeClr val="hlink"/>
                </a:solidFill>
                <a:hlinkClick r:id="rId4"/>
              </a:rPr>
              <a:t>https://news.google.com/rss/search?q=photobooth</a:t>
            </a:r>
            <a:endParaRPr sz="1000"/>
          </a:p>
          <a:p>
            <a:pPr indent="0" lvl="0" marL="0" rtl="0" algn="l">
              <a:spcBef>
                <a:spcPts val="0"/>
              </a:spcBef>
              <a:spcAft>
                <a:spcPts val="0"/>
              </a:spcAft>
              <a:buNone/>
            </a:pPr>
            <a:r>
              <a:rPr lang="en" sz="1000" u="sng">
                <a:solidFill>
                  <a:schemeClr val="hlink"/>
                </a:solidFill>
                <a:hlinkClick r:id="rId5"/>
              </a:rPr>
              <a:t>https://drive.google.com/drive/folders/1iYfv_WyUk8xBmbjJ4vf036VaOyuml9ya?usp=sharing</a:t>
            </a:r>
            <a:endParaRPr sz="1000"/>
          </a:p>
          <a:p>
            <a:pPr indent="0" lvl="0" marL="0" rtl="0" algn="l">
              <a:spcBef>
                <a:spcPts val="0"/>
              </a:spcBef>
              <a:spcAft>
                <a:spcPts val="0"/>
              </a:spcAft>
              <a:buNone/>
            </a:pPr>
            <a:r>
              <a:rPr lang="en" sz="1000" u="sng">
                <a:solidFill>
                  <a:schemeClr val="hlink"/>
                </a:solidFill>
                <a:hlinkClick r:id="rId6"/>
              </a:rPr>
              <a:t>https://drive.google.com/drive/folders/1oWu-LXY2mUrbgmwLfFELJ7Ae4OQ33i4x?usp=sharing</a:t>
            </a:r>
            <a:endParaRPr sz="1000"/>
          </a:p>
          <a:p>
            <a:pPr indent="0" lvl="0" marL="0" rtl="0" algn="l">
              <a:spcBef>
                <a:spcPts val="0"/>
              </a:spcBef>
              <a:spcAft>
                <a:spcPts val="0"/>
              </a:spcAft>
              <a:buNone/>
            </a:pPr>
            <a:r>
              <a:rPr lang="en" sz="1000" u="sng">
                <a:solidFill>
                  <a:schemeClr val="hlink"/>
                </a:solidFill>
                <a:hlinkClick r:id="rId7"/>
              </a:rPr>
              <a:t>https://drive.google.com/drive/folders/1SCVy3ybMK47XUVXFsWGm4365t4oRkCkd?usp=sharing</a:t>
            </a:r>
            <a:endParaRPr sz="1000"/>
          </a:p>
          <a:p>
            <a:pPr indent="0" lvl="0" marL="0" rtl="0" algn="l">
              <a:spcBef>
                <a:spcPts val="0"/>
              </a:spcBef>
              <a:spcAft>
                <a:spcPts val="0"/>
              </a:spcAft>
              <a:buNone/>
            </a:pPr>
            <a:r>
              <a:rPr lang="en" sz="1000" u="sng">
                <a:solidFill>
                  <a:schemeClr val="hlink"/>
                </a:solidFill>
                <a:hlinkClick r:id="rId8"/>
              </a:rPr>
              <a:t>https://drive.google.com/drive/folders/1WZDvBF3Abf1KzzIrm6Rzku-jnpD5kEnq?usp=sharing</a:t>
            </a:r>
            <a:endParaRPr sz="1000"/>
          </a:p>
          <a:p>
            <a:pPr indent="0" lvl="0" marL="0" rtl="0" algn="l">
              <a:spcBef>
                <a:spcPts val="0"/>
              </a:spcBef>
              <a:spcAft>
                <a:spcPts val="0"/>
              </a:spcAft>
              <a:buNone/>
            </a:pPr>
            <a:r>
              <a:rPr lang="en" sz="1000" u="sng">
                <a:solidFill>
                  <a:schemeClr val="hlink"/>
                </a:solidFill>
                <a:hlinkClick r:id="rId9"/>
              </a:rPr>
              <a:t>https://drive.google.com/file/d/1PxHw7KxCjm1GrxwjsA3o4veFrDZX3rPO/view?usp=sharing</a:t>
            </a:r>
            <a:endParaRPr sz="1000"/>
          </a:p>
          <a:p>
            <a:pPr indent="0" lvl="0" marL="0" rtl="0" algn="l">
              <a:spcBef>
                <a:spcPts val="0"/>
              </a:spcBef>
              <a:spcAft>
                <a:spcPts val="0"/>
              </a:spcAft>
              <a:buNone/>
            </a:pPr>
            <a:r>
              <a:rPr lang="en" sz="1000" u="sng">
                <a:solidFill>
                  <a:schemeClr val="hlink"/>
                </a:solidFill>
                <a:hlinkClick r:id="rId10"/>
              </a:rPr>
              <a:t>https://drive.google.com/file/d/1lG-1Vg4l8ztTkCU2Pl1dLqaE8g6cGLlf/view?usp=sharing</a:t>
            </a:r>
            <a:endParaRPr sz="1000"/>
          </a:p>
          <a:p>
            <a:pPr indent="0" lvl="0" marL="0" rtl="0" algn="l">
              <a:spcBef>
                <a:spcPts val="0"/>
              </a:spcBef>
              <a:spcAft>
                <a:spcPts val="0"/>
              </a:spcAft>
              <a:buNone/>
            </a:pPr>
            <a:r>
              <a:rPr lang="en" sz="1000" u="sng">
                <a:solidFill>
                  <a:schemeClr val="hlink"/>
                </a:solidFill>
                <a:hlinkClick r:id="rId11"/>
              </a:rPr>
              <a:t>https://drive.google.com/file/d/1juBgQIEzg-B1Ed6O5s7PlscMG_dnDyGB/view?usp=sharing</a:t>
            </a:r>
            <a:endParaRPr sz="1000"/>
          </a:p>
          <a:p>
            <a:pPr indent="0" lvl="0" marL="0" rtl="0" algn="l">
              <a:spcBef>
                <a:spcPts val="0"/>
              </a:spcBef>
              <a:spcAft>
                <a:spcPts val="0"/>
              </a:spcAft>
              <a:buNone/>
            </a:pPr>
            <a:r>
              <a:rPr lang="en" sz="1000" u="sng">
                <a:solidFill>
                  <a:schemeClr val="hlink"/>
                </a:solidFill>
                <a:hlinkClick r:id="rId12"/>
              </a:rPr>
              <a:t>https://drive.google.com/file/d/1vNLzp4wm1b1rb6WiLEJvLPosnepi4v3a/view?usp=sharing</a:t>
            </a:r>
            <a:endParaRPr sz="1000"/>
          </a:p>
          <a:p>
            <a:pPr indent="0" lvl="0" marL="0" rtl="0" algn="l">
              <a:spcBef>
                <a:spcPts val="0"/>
              </a:spcBef>
              <a:spcAft>
                <a:spcPts val="0"/>
              </a:spcAft>
              <a:buNone/>
            </a:pPr>
            <a:r>
              <a:rPr lang="en" sz="1000" u="sng">
                <a:solidFill>
                  <a:schemeClr val="hlink"/>
                </a:solidFill>
                <a:hlinkClick r:id="rId13"/>
              </a:rPr>
              <a:t>https://drive.google.com/file/d/1IDh7q0inoavZHIN4HKbMewsrIT1ICfUh/view?usp=sharing</a:t>
            </a:r>
            <a:endParaRPr sz="1000"/>
          </a:p>
          <a:p>
            <a:pPr indent="0" lvl="0" marL="0" rtl="0" algn="l">
              <a:spcBef>
                <a:spcPts val="0"/>
              </a:spcBef>
              <a:spcAft>
                <a:spcPts val="0"/>
              </a:spcAft>
              <a:buNone/>
            </a:pPr>
            <a:r>
              <a:rPr lang="en" sz="1000" u="sng">
                <a:solidFill>
                  <a:schemeClr val="hlink"/>
                </a:solidFill>
                <a:hlinkClick r:id="rId14"/>
              </a:rPr>
              <a:t>https://docs.google.com/spreadsheets/d/1JGgP616OTN91e5tez-6nNKuSNRgUQCPYyu05rWr-h6A/edit?usp=sharing</a:t>
            </a:r>
            <a:endParaRPr sz="1000"/>
          </a:p>
          <a:p>
            <a:pPr indent="0" lvl="0" marL="0" rtl="0" algn="l">
              <a:spcBef>
                <a:spcPts val="0"/>
              </a:spcBef>
              <a:spcAft>
                <a:spcPts val="0"/>
              </a:spcAft>
              <a:buNone/>
            </a:pPr>
            <a:r>
              <a:rPr lang="en" sz="1000" u="sng">
                <a:solidFill>
                  <a:schemeClr val="hlink"/>
                </a:solidFill>
                <a:hlinkClick r:id="rId15"/>
              </a:rPr>
              <a:t>https://docs.google.com/spreadsheet/pub?key=1JGgP616OTN91e5tez-6nNKuSNRgUQCPYyu05rWr-h6A</a:t>
            </a:r>
            <a:endParaRPr sz="1000"/>
          </a:p>
          <a:p>
            <a:pPr indent="0" lvl="0" marL="0" rtl="0" algn="l">
              <a:spcBef>
                <a:spcPts val="0"/>
              </a:spcBef>
              <a:spcAft>
                <a:spcPts val="0"/>
              </a:spcAft>
              <a:buNone/>
            </a:pPr>
            <a:r>
              <a:rPr lang="en" sz="1000" u="sng">
                <a:solidFill>
                  <a:schemeClr val="hlink"/>
                </a:solidFill>
                <a:hlinkClick r:id="rId16"/>
              </a:rPr>
              <a:t>https://docs.google.com/spreadsheets/d/1JGgP616OTN91e5tez-6nNKuSNRgUQCPYyu05rWr-h6A/pubhtml</a:t>
            </a:r>
            <a:endParaRPr sz="1000"/>
          </a:p>
          <a:p>
            <a:pPr indent="0" lvl="0" marL="0" rtl="0" algn="l">
              <a:spcBef>
                <a:spcPts val="0"/>
              </a:spcBef>
              <a:spcAft>
                <a:spcPts val="0"/>
              </a:spcAft>
              <a:buNone/>
            </a:pPr>
            <a:r>
              <a:rPr lang="en" sz="1000" u="sng">
                <a:solidFill>
                  <a:schemeClr val="hlink"/>
                </a:solidFill>
                <a:hlinkClick r:id="rId17"/>
              </a:rPr>
              <a:t>https://docs.google.com/spreadsheets/d/1JGgP616OTN91e5tez-6nNKuSNRgUQCPYyu05rWr-h6A/pub</a:t>
            </a:r>
            <a:endParaRPr sz="1000"/>
          </a:p>
          <a:p>
            <a:pPr indent="0" lvl="0" marL="0" rtl="0" algn="l">
              <a:spcBef>
                <a:spcPts val="0"/>
              </a:spcBef>
              <a:spcAft>
                <a:spcPts val="0"/>
              </a:spcAft>
              <a:buNone/>
            </a:pPr>
            <a:r>
              <a:rPr lang="en" sz="1000" u="sng">
                <a:solidFill>
                  <a:schemeClr val="hlink"/>
                </a:solidFill>
                <a:hlinkClick r:id="rId18"/>
              </a:rPr>
              <a:t>https://docs.google.com/spreadsheets/d/1JGgP616OTN91e5tez-6nNKuSNRgUQCPYyu05rWr-h6A/view</a:t>
            </a:r>
            <a:endParaRPr sz="1000"/>
          </a:p>
          <a:p>
            <a:pPr indent="0" lvl="0" marL="0" rtl="0" algn="l">
              <a:spcBef>
                <a:spcPts val="0"/>
              </a:spcBef>
              <a:spcAft>
                <a:spcPts val="0"/>
              </a:spcAft>
              <a:buNone/>
            </a:pPr>
            <a:r>
              <a:rPr lang="en" sz="1000" u="sng">
                <a:solidFill>
                  <a:schemeClr val="hlink"/>
                </a:solidFill>
                <a:hlinkClick r:id="rId19"/>
              </a:rPr>
              <a:t>https://docs.google.com/forms/d/1UKnHLh_TyCT3b7ODpxcPM2k4D4XNDD6nDHSM0CKbiyU/edit?usp=sharing</a:t>
            </a:r>
            <a:endParaRPr sz="1000"/>
          </a:p>
          <a:p>
            <a:pPr indent="0" lvl="0" marL="0" rtl="0" algn="l">
              <a:spcBef>
                <a:spcPts val="0"/>
              </a:spcBef>
              <a:spcAft>
                <a:spcPts val="0"/>
              </a:spcAft>
              <a:buNone/>
            </a:pPr>
            <a:r>
              <a:rPr lang="en" sz="1000" u="sng">
                <a:solidFill>
                  <a:schemeClr val="hlink"/>
                </a:solidFill>
                <a:hlinkClick r:id="rId20"/>
              </a:rPr>
              <a:t>https://docs.google.com/drawings/d/1hjaTcvcEgrcGS4sijX30MoFJ2gqzmXvKDDfI7RySVpY/edit?usp=sharing</a:t>
            </a:r>
            <a:endParaRPr sz="1000"/>
          </a:p>
          <a:p>
            <a:pPr indent="0" lvl="0" marL="0" rtl="0" algn="l">
              <a:spcBef>
                <a:spcPts val="0"/>
              </a:spcBef>
              <a:spcAft>
                <a:spcPts val="0"/>
              </a:spcAft>
              <a:buNone/>
            </a:pPr>
            <a:r>
              <a:rPr lang="en" sz="1000" u="sng">
                <a:solidFill>
                  <a:schemeClr val="hlink"/>
                </a:solidFill>
                <a:hlinkClick r:id="rId21"/>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22"/>
              </a:rPr>
              <a:t>https://sites.google.com/view/photoboothsouthpasadena/home</a:t>
            </a:r>
            <a:endParaRPr sz="1000"/>
          </a:p>
          <a:p>
            <a:pPr indent="0" lvl="0" marL="0" rtl="0" algn="l">
              <a:spcBef>
                <a:spcPts val="0"/>
              </a:spcBef>
              <a:spcAft>
                <a:spcPts val="0"/>
              </a:spcAft>
              <a:buNone/>
            </a:pPr>
            <a:r>
              <a:rPr lang="en" sz="1000" u="sng">
                <a:solidFill>
                  <a:schemeClr val="hlink"/>
                </a:solidFill>
                <a:hlinkClick r:id="rId23"/>
              </a:rPr>
              <a:t>https://docs.google.com/document/d/1YRQo23YNPDOPi1g99BbivXaT3iLqEv0fElqvEtw06Ek/edit?usp=sharing</a:t>
            </a:r>
            <a:endParaRPr sz="1000"/>
          </a:p>
          <a:p>
            <a:pPr indent="0" lvl="0" marL="0" rtl="0" algn="l">
              <a:spcBef>
                <a:spcPts val="0"/>
              </a:spcBef>
              <a:spcAft>
                <a:spcPts val="0"/>
              </a:spcAft>
              <a:buNone/>
            </a:pPr>
            <a:r>
              <a:rPr lang="en" sz="1000" u="sng">
                <a:solidFill>
                  <a:schemeClr val="hlink"/>
                </a:solidFill>
                <a:hlinkClick r:id="rId24"/>
              </a:rPr>
              <a:t>https://docs.google.com/document/d/1YRQo23YNPDOPi1g99BbivXaT3iLqEv0fElqvEtw06Ek/pub</a:t>
            </a:r>
            <a:endParaRPr sz="1000"/>
          </a:p>
          <a:p>
            <a:pPr indent="0" lvl="0" marL="0" rtl="0" algn="l">
              <a:spcBef>
                <a:spcPts val="0"/>
              </a:spcBef>
              <a:spcAft>
                <a:spcPts val="0"/>
              </a:spcAft>
              <a:buNone/>
            </a:pPr>
            <a:r>
              <a:rPr lang="en" sz="1000" u="sng">
                <a:solidFill>
                  <a:schemeClr val="hlink"/>
                </a:solidFill>
                <a:hlinkClick r:id="rId25"/>
              </a:rPr>
              <a:t>https://docs.google.com/document/d/1YRQo23YNPDOPi1g99BbivXaT3iLqEv0fElqvEtw06Ek/view</a:t>
            </a:r>
            <a:endParaRPr sz="1000"/>
          </a:p>
          <a:p>
            <a:pPr indent="0" lvl="0" marL="0" rtl="0" algn="l">
              <a:spcBef>
                <a:spcPts val="0"/>
              </a:spcBef>
              <a:spcAft>
                <a:spcPts val="0"/>
              </a:spcAft>
              <a:buNone/>
            </a:pPr>
            <a:r>
              <a:rPr lang="en" sz="1000" u="sng">
                <a:solidFill>
                  <a:schemeClr val="hlink"/>
                </a:solidFill>
                <a:hlinkClick r:id="rId26"/>
              </a:rPr>
              <a:t>https://docs.google.com/presentation/d/1xayMrGyhPpAykoqJfiX4FUwjaVsOIGaSdjD7VVl3W2c/edit?usp=sharing</a:t>
            </a:r>
            <a:endParaRPr sz="1000"/>
          </a:p>
          <a:p>
            <a:pPr indent="0" lvl="0" marL="0" rtl="0" algn="l">
              <a:spcBef>
                <a:spcPts val="0"/>
              </a:spcBef>
              <a:spcAft>
                <a:spcPts val="0"/>
              </a:spcAft>
              <a:buNone/>
            </a:pPr>
            <a:r>
              <a:rPr lang="en" sz="1000" u="sng">
                <a:solidFill>
                  <a:schemeClr val="hlink"/>
                </a:solidFill>
                <a:hlinkClick r:id="rId27"/>
              </a:rPr>
              <a:t>https://docs.google.com/presentation/d/1xayMrGyhPpAykoqJfiX4FUwjaVsOIGaSdjD7VVl3W2c/pub?start=true&amp;loop=true&amp;delayms=3000</a:t>
            </a:r>
            <a:endParaRPr sz="1000"/>
          </a:p>
          <a:p>
            <a:pPr indent="0" lvl="0" marL="0" rtl="0" algn="l">
              <a:spcBef>
                <a:spcPts val="0"/>
              </a:spcBef>
              <a:spcAft>
                <a:spcPts val="0"/>
              </a:spcAft>
              <a:buNone/>
            </a:pPr>
            <a:r>
              <a:rPr lang="en" sz="1000" u="sng">
                <a:solidFill>
                  <a:schemeClr val="hlink"/>
                </a:solidFill>
                <a:hlinkClick r:id="rId28"/>
              </a:rPr>
              <a:t>https://docs.google.com/presentation/d/1xayMrGyhPpAykoqJfiX4FUwjaVsOIGaSdjD7VVl3W2c/view</a:t>
            </a:r>
            <a:endParaRPr sz="1000"/>
          </a:p>
          <a:p>
            <a:pPr indent="0" lvl="0" marL="0" rtl="0" algn="l">
              <a:spcBef>
                <a:spcPts val="0"/>
              </a:spcBef>
              <a:spcAft>
                <a:spcPts val="0"/>
              </a:spcAft>
              <a:buNone/>
            </a:pPr>
            <a:r>
              <a:rPr lang="en" sz="1000" u="sng">
                <a:solidFill>
                  <a:schemeClr val="hlink"/>
                </a:solidFill>
                <a:hlinkClick r:id="rId29"/>
              </a:rPr>
              <a:t>https://docs.google.com/presentation/d/1xayMrGyhPpAykoqJfiX4FUwjaVsOIGaSdjD7VVl3W2c/htmlpresent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62413276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62413276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SLIDES_API624132761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SLIDES_API624132761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for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62413276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62413276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62413276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62413276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Roaming Photo Booth for Rental Los Angeles</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62413276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62413276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62413276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62413276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62413276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62413276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62413276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62413276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62413276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62413276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roamingphotoboothrentalat/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sites.google.com/view/roamingphotoboothrentalat/home" TargetMode="External"/><Relationship Id="rId4" Type="http://schemas.openxmlformats.org/officeDocument/2006/relationships/image" Target="../media/image26.jpg"/><Relationship Id="rId5" Type="http://schemas.openxmlformats.org/officeDocument/2006/relationships/hyperlink" Target="https://docs.google.com/presentation/d/1xayMrGyhPpAykoqJfiX4FUwjaVsOIGaSdjD7VVl3W2c/edit?usp=drivesdk" TargetMode="External"/><Relationship Id="rId6"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sites.google.com/view/roamingphotoboothrentalat/home" TargetMode="External"/><Relationship Id="rId4" Type="http://schemas.openxmlformats.org/officeDocument/2006/relationships/image" Target="../media/image25.jpg"/><Relationship Id="rId5" Type="http://schemas.openxmlformats.org/officeDocument/2006/relationships/hyperlink" Target="https://docs.google.com/presentation/d/1xayMrGyhPpAykoqJfiX4FUwjaVsOIGaSdjD7VVl3W2c/edit?usp=drivesdk" TargetMode="External"/><Relationship Id="rId6"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docs.google.com/presentation/d/1xayMrGyhPpAykoqJfiX4FUwjaVsOIGaSdjD7VVl3W2c/edit?usp=drivesdk"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0" Type="http://schemas.openxmlformats.org/officeDocument/2006/relationships/hyperlink" Target="https://docs.google.com/forms/d/1UKnHLh_TyCT3b7ODpxcPM2k4D4XNDD6nDHSM0CKbiyU/edit?usp=sharing" TargetMode="External"/><Relationship Id="rId22" Type="http://schemas.openxmlformats.org/officeDocument/2006/relationships/hyperlink" Target="https://drive.google.com/file/d/1Ub_baxN1yIKa7z6PHbWKiQ5Hv3QmkYdb/view?usp=drivesdk" TargetMode="External"/><Relationship Id="rId21" Type="http://schemas.openxmlformats.org/officeDocument/2006/relationships/hyperlink" Target="https://docs.google.com/drawings/d/1hjaTcvcEgrcGS4sijX30MoFJ2gqzmXvKDDfI7RySVpY/edit?usp=sharing" TargetMode="External"/><Relationship Id="rId24" Type="http://schemas.openxmlformats.org/officeDocument/2006/relationships/hyperlink" Target="https://docs.google.com/document/d/1YRQo23YNPDOPi1g99BbivXaT3iLqEv0fElqvEtw06Ek/edit?usp=sharing" TargetMode="External"/><Relationship Id="rId23" Type="http://schemas.openxmlformats.org/officeDocument/2006/relationships/hyperlink" Target="https://sites.google.com/view/photoboothsouthpasadena/home" TargetMode="External"/><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sites.google.com/view/roamingphotoboothrentalat/home" TargetMode="External"/><Relationship Id="rId4" Type="http://schemas.openxmlformats.org/officeDocument/2006/relationships/hyperlink" Target="https://drive.google.com/drive/folders/11Vgss6zlh7v3Nl-SgcLBk2G9RDgz-GcC?usp=sharing" TargetMode="External"/><Relationship Id="rId9" Type="http://schemas.openxmlformats.org/officeDocument/2006/relationships/hyperlink" Target="https://drive.google.com/drive/folders/1WZDvBF3Abf1KzzIrm6Rzku-jnpD5kEnq?usp=sharing" TargetMode="External"/><Relationship Id="rId26" Type="http://schemas.openxmlformats.org/officeDocument/2006/relationships/hyperlink" Target="https://docs.google.com/document/d/1YRQo23YNPDOPi1g99BbivXaT3iLqEv0fElqvEtw06Ek/view" TargetMode="External"/><Relationship Id="rId25" Type="http://schemas.openxmlformats.org/officeDocument/2006/relationships/hyperlink" Target="https://docs.google.com/document/d/1YRQo23YNPDOPi1g99BbivXaT3iLqEv0fElqvEtw06Ek/pub" TargetMode="External"/><Relationship Id="rId28" Type="http://schemas.openxmlformats.org/officeDocument/2006/relationships/hyperlink" Target="https://docs.google.com/presentation/d/1xayMrGyhPpAykoqJfiX4FUwjaVsOIGaSdjD7VVl3W2c/pub?start=true&amp;loop=true&amp;delayms=3000" TargetMode="External"/><Relationship Id="rId27" Type="http://schemas.openxmlformats.org/officeDocument/2006/relationships/hyperlink" Target="https://docs.google.com/presentation/d/1xayMrGyhPpAykoqJfiX4FUwjaVsOIGaSdjD7VVl3W2c/edit?usp=sharing" TargetMode="External"/><Relationship Id="rId5" Type="http://schemas.openxmlformats.org/officeDocument/2006/relationships/hyperlink" Target="https://news.google.com/rss/search?q=photobooth" TargetMode="External"/><Relationship Id="rId6" Type="http://schemas.openxmlformats.org/officeDocument/2006/relationships/hyperlink" Target="https://drive.google.com/drive/folders/1iYfv_WyUk8xBmbjJ4vf036VaOyuml9ya?usp=sharing" TargetMode="External"/><Relationship Id="rId29" Type="http://schemas.openxmlformats.org/officeDocument/2006/relationships/hyperlink" Target="https://docs.google.com/presentation/d/1xayMrGyhPpAykoqJfiX4FUwjaVsOIGaSdjD7VVl3W2c/view" TargetMode="External"/><Relationship Id="rId7" Type="http://schemas.openxmlformats.org/officeDocument/2006/relationships/hyperlink" Target="https://drive.google.com/drive/folders/1oWu-LXY2mUrbgmwLfFELJ7Ae4OQ33i4x?usp=sharing" TargetMode="External"/><Relationship Id="rId8" Type="http://schemas.openxmlformats.org/officeDocument/2006/relationships/hyperlink" Target="https://drive.google.com/drive/folders/1SCVy3ybMK47XUVXFsWGm4365t4oRkCkd?usp=sharing" TargetMode="External"/><Relationship Id="rId31" Type="http://schemas.openxmlformats.org/officeDocument/2006/relationships/hyperlink" Target="https://docs.google.com/presentation/d/1xayMrGyhPpAykoqJfiX4FUwjaVsOIGaSdjD7VVl3W2c/edit?usp=drivesdk" TargetMode="External"/><Relationship Id="rId30" Type="http://schemas.openxmlformats.org/officeDocument/2006/relationships/hyperlink" Target="https://docs.google.com/presentation/d/1xayMrGyhPpAykoqJfiX4FUwjaVsOIGaSdjD7VVl3W2c/htmlpresent" TargetMode="External"/><Relationship Id="rId11" Type="http://schemas.openxmlformats.org/officeDocument/2006/relationships/hyperlink" Target="https://drive.google.com/file/d/1lG-1Vg4l8ztTkCU2Pl1dLqaE8g6cGLlf/view?usp=sharing" TargetMode="External"/><Relationship Id="rId10" Type="http://schemas.openxmlformats.org/officeDocument/2006/relationships/hyperlink" Target="https://drive.google.com/file/d/1PxHw7KxCjm1GrxwjsA3o4veFrDZX3rPO/view?usp=sharing" TargetMode="External"/><Relationship Id="rId32" Type="http://schemas.openxmlformats.org/officeDocument/2006/relationships/image" Target="../media/image11.png"/><Relationship Id="rId13" Type="http://schemas.openxmlformats.org/officeDocument/2006/relationships/hyperlink" Target="https://drive.google.com/file/d/1vNLzp4wm1b1rb6WiLEJvLPosnepi4v3a/view?usp=sharing" TargetMode="External"/><Relationship Id="rId12" Type="http://schemas.openxmlformats.org/officeDocument/2006/relationships/hyperlink" Target="https://drive.google.com/file/d/1juBgQIEzg-B1Ed6O5s7PlscMG_dnDyGB/view?usp=sharing" TargetMode="External"/><Relationship Id="rId15" Type="http://schemas.openxmlformats.org/officeDocument/2006/relationships/hyperlink" Target="https://docs.google.com/spreadsheets/d/1JGgP616OTN91e5tez-6nNKuSNRgUQCPYyu05rWr-h6A/edit?usp=sharing" TargetMode="External"/><Relationship Id="rId14" Type="http://schemas.openxmlformats.org/officeDocument/2006/relationships/hyperlink" Target="https://drive.google.com/file/d/1IDh7q0inoavZHIN4HKbMewsrIT1ICfUh/view?usp=sharing" TargetMode="External"/><Relationship Id="rId17" Type="http://schemas.openxmlformats.org/officeDocument/2006/relationships/hyperlink" Target="https://docs.google.com/spreadsheets/d/1JGgP616OTN91e5tez-6nNKuSNRgUQCPYyu05rWr-h6A/pubhtml" TargetMode="External"/><Relationship Id="rId16" Type="http://schemas.openxmlformats.org/officeDocument/2006/relationships/hyperlink" Target="https://docs.google.com/spreadsheet/pub?key=1JGgP616OTN91e5tez-6nNKuSNRgUQCPYyu05rWr-h6A" TargetMode="External"/><Relationship Id="rId19" Type="http://schemas.openxmlformats.org/officeDocument/2006/relationships/hyperlink" Target="https://docs.google.com/spreadsheets/d/1JGgP616OTN91e5tez-6nNKuSNRgUQCPYyu05rWr-h6A/view" TargetMode="External"/><Relationship Id="rId18" Type="http://schemas.openxmlformats.org/officeDocument/2006/relationships/hyperlink" Target="https://docs.google.com/spreadsheets/d/1JGgP616OTN91e5tez-6nNKuSNRgUQCPYyu05rWr-h6A/pub"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google.com/presentation/d/1xayMrGyhPpAykoqJfiX4FUwjaVsOIGaSdjD7VVl3W2c/edit?usp=drivesdk" TargetMode="Externa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roamingphotoboothrentalat/home" TargetMode="External"/><Relationship Id="rId4" Type="http://schemas.openxmlformats.org/officeDocument/2006/relationships/hyperlink" Target="http://www.youtube.com/watch?v=gg9HqdfCNPU" TargetMode="External"/><Relationship Id="rId5" Type="http://schemas.openxmlformats.org/officeDocument/2006/relationships/image" Target="../media/image16.jpg"/><Relationship Id="rId6" Type="http://schemas.openxmlformats.org/officeDocument/2006/relationships/hyperlink" Target="https://docs.google.com/presentation/d/1xayMrGyhPpAykoqJfiX4FUwjaVsOIGaSdjD7VVl3W2c/edit?usp=drivesdk" TargetMode="External"/><Relationship Id="rId7"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roamingphotoboothrentalat/home" TargetMode="External"/><Relationship Id="rId4" Type="http://schemas.openxmlformats.org/officeDocument/2006/relationships/hyperlink" Target="http://www.youtube.com/watch?v=oqjwKz3NvlY" TargetMode="External"/><Relationship Id="rId5" Type="http://schemas.openxmlformats.org/officeDocument/2006/relationships/image" Target="../media/image21.jpg"/><Relationship Id="rId6" Type="http://schemas.openxmlformats.org/officeDocument/2006/relationships/hyperlink" Target="https://docs.google.com/presentation/d/1xayMrGyhPpAykoqJfiX4FUwjaVsOIGaSdjD7VVl3W2c/edit?usp=drivesdk" TargetMode="External"/><Relationship Id="rId7"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roamingphotoboothrentalat/home" TargetMode="External"/><Relationship Id="rId4" Type="http://schemas.openxmlformats.org/officeDocument/2006/relationships/hyperlink" Target="http://www.youtube.com/watch?v=sRroGoy86Gs" TargetMode="External"/><Relationship Id="rId5" Type="http://schemas.openxmlformats.org/officeDocument/2006/relationships/image" Target="../media/image24.jpg"/><Relationship Id="rId6" Type="http://schemas.openxmlformats.org/officeDocument/2006/relationships/hyperlink" Target="https://docs.google.com/presentation/d/1xayMrGyhPpAykoqJfiX4FUwjaVsOIGaSdjD7VVl3W2c/edit?usp=drivesdk" TargetMode="External"/><Relationship Id="rId7"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roamingphotoboothrentalat/home" TargetMode="External"/><Relationship Id="rId4" Type="http://schemas.openxmlformats.org/officeDocument/2006/relationships/hyperlink" Target="http://www.youtube.com/watch?v=qlzCxiTrIDk" TargetMode="External"/><Relationship Id="rId5" Type="http://schemas.openxmlformats.org/officeDocument/2006/relationships/image" Target="../media/image23.jpg"/><Relationship Id="rId6" Type="http://schemas.openxmlformats.org/officeDocument/2006/relationships/hyperlink" Target="https://docs.google.com/presentation/d/1xayMrGyhPpAykoqJfiX4FUwjaVsOIGaSdjD7VVl3W2c/edit?usp=drivesdk" TargetMode="External"/><Relationship Id="rId7"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sites.google.com/view/roamingphotoboothrentalat/home" TargetMode="External"/><Relationship Id="rId4" Type="http://schemas.openxmlformats.org/officeDocument/2006/relationships/hyperlink" Target="http://www.youtube.com/watch?v=OcBdfWTa2hE" TargetMode="External"/><Relationship Id="rId5" Type="http://schemas.openxmlformats.org/officeDocument/2006/relationships/image" Target="../media/image22.jpg"/><Relationship Id="rId6" Type="http://schemas.openxmlformats.org/officeDocument/2006/relationships/hyperlink" Target="https://docs.google.com/presentation/d/1xayMrGyhPpAykoqJfiX4FUwjaVsOIGaSdjD7VVl3W2c/edit?usp=drivesdk" TargetMode="External"/><Relationship Id="rId7"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photoboothsouthpasadena/home" TargetMode="External"/><Relationship Id="rId4"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s://sites.google.com/view/roamingphotoboothrentalat/hom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roamingphotoboothrentalat/home"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roamingphotoboothrentalat/home" TargetMode="External"/><Relationship Id="rId4" Type="http://schemas.openxmlformats.org/officeDocument/2006/relationships/hyperlink" Target="https://docs.google.com/presentation/d/1xayMrGyhPpAykoqJfiX4FUwjaVsOIGaSdjD7VVl3W2c/edit?usp=drivesdk" TargetMode="External"/><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xayMrGyhPpAykoqJfiX4FUwjaVsOIGaSdjD7VVl3W2c/edit?usp=drivesdk"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xayMrGyhPpAykoqJfiX4FUwjaVsOIGaSdjD7VVl3W2c/edit?usp=drivesdk"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roamingphotoboothrentalat/home" TargetMode="External"/><Relationship Id="rId4" Type="http://schemas.openxmlformats.org/officeDocument/2006/relationships/image" Target="../media/image27.jpg"/><Relationship Id="rId5" Type="http://schemas.openxmlformats.org/officeDocument/2006/relationships/hyperlink" Target="https://docs.google.com/presentation/d/1xayMrGyhPpAykoqJfiX4FUwjaVsOIGaSdjD7VVl3W2c/edit?usp=drivesdk" TargetMode="External"/><Relationship Id="rId6"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roamingphotoboothrentalat/home" TargetMode="External"/><Relationship Id="rId4" Type="http://schemas.openxmlformats.org/officeDocument/2006/relationships/image" Target="../media/image1.jpg"/><Relationship Id="rId5" Type="http://schemas.openxmlformats.org/officeDocument/2006/relationships/hyperlink" Target="https://docs.google.com/presentation/d/1xayMrGyhPpAykoqJfiX4FUwjaVsOIGaSdjD7VVl3W2c/edit?usp=drivesdk" TargetMode="External"/><Relationship Id="rId6"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sites.google.com/view/roamingphotoboothrentalat/home" TargetMode="External"/><Relationship Id="rId4" Type="http://schemas.openxmlformats.org/officeDocument/2006/relationships/image" Target="../media/image2.jpg"/><Relationship Id="rId5" Type="http://schemas.openxmlformats.org/officeDocument/2006/relationships/hyperlink" Target="https://docs.google.com/presentation/d/1xayMrGyhPpAykoqJfiX4FUwjaVsOIGaSdjD7VVl3W2c/edit?usp=drivesdk" TargetMode="External"/><Relationship Id="rId6"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for Rental Los Angeles</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https://sites.google.com/view/roamingphotoboothrentalat/home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You may rent a photo booth for your unique occasion! We are based in Laguna Beach, California, and are happy to go anywhere in Laguna beach and orangey County to ensure your thing is spectacular. A photo booth is an excellent showing off to be credited with bustle to your event! A photo booth can total any event, including weddings, bar/bat mitzvahs, proms, graduations, birthday parties, anniversaries, quinceaeras, and gorgeous 16. We moreover manage to pay for photo booth rentals for issue comings and goings such as Christmas parties, fundraisers, and everything in between. There is nothing more carefree than a photo booth to make your celebration unique! taking into consideration our experience in the manner of photo booths, you are sure to take over the most extreme, personal, intimate, and amusing photos. We manage to pay for inexpensive photo booth rentals for weddings, bar/bat mitzvahs, proms, graduations, birthday parties, anniversaries, quinceaeras, cute 16 celebrations, corporate events, and community happenings in Laguna seashore and surrounding regions. endeavors in the Laguna Beach, Anaheim, Corona Del Mar, Costa Mesa, Dana Point, Huntington Beach, Irvine, Laguna Beach, Laguna Niguel, Long Beach, Newport Beach, Tustin, and next regions Bring your next issue to vibrancy in Laguna seashore behind a unquestionably customisable photo booth that provides the ultimate experience. The 360 Photo Booth Experience at Laguna Beach. Whether you're getting married or hosting a situation concern or party, our personalized booths will go to some argument to your celebration gone your entourage, family, and friends.Experience the thrill of a bespoke photo booth relieve that meets your individual needs. We take that every concern is unique, and we use our professional experience to get knowledge and experience. Although we are situated in Long Beach, we now assistance Los Angeles, tawny County, San Diego, and Phoenix, and we are fervent to travel! 360 Photo Booth is Laguna Niguel's leading photo booth rental company. We present a seamless first-class encourage to all of our clients and ensure that we will exceed every expectations for any special occasion, such as your wedding, birthday party, company or corporate party, moot dance, bridal shower, etc. We pay for each unique occasion later full and personalized packages, high-quality photo booths, bespoke photo designs, capable personnel, dependable attendants, and within your means and transparent pricing to have enough money an unforgettable experience. We present all consumers and clients past an incredible experience that includes the greatest utility at a reasonable price. Our get into freshen booth is one of a kind, allowing guests to accommodate happening to ten individuals in a photo afterward a specifically made logo.Hello, partygoers! This event, held in Laguna Canyon, unaccompanied a stone's throw from Laguna Beach, was nothing unexpected of spectacular. lucky Frog Photo Booth photographed the thing on a rooftop terrace with a sleek and relaxing ambiance. Music pulsed. People danced. associates and couples moved easily amid the bar, dance floor, and characterize booth. It was a thrilling experience every around, but the 360 photo booth stole the show. Jim and Fiona made a wise choice! {} Imagine fortunate Frog's architecture and design beauty and rambling canyon pathways as the breathtaking atmosphere for 360-degree photo booth images. James and Liz sought for the greatest 360 photo booth rental in Laguna Beach, and we surpassed their expectations. The photo booth created an interesting broadcast where every grin and pose became a treasured souvenir, transforming little moments into unforgettable memories.The lucky Frog photo booth rental provided a make public for spontaneous intervention photographs and dance-offs... From interactive sketches to fired up embraces... Our items range from innovative masquerade masks to quirky placards. Guests brought their personality to each frame, and all detail was recorded. The laughter grew in tandem behind the prints. The 360 portray booth snappishly became the main tapering off of the event. fortunate Frog photo booth rental continues to stand out all get older subsequently cutting-edge technology and one-of-a-kind features.The 360 photo booth not lonesome managed to appropriate static moments but along with increased the zeal of the event. Its faculty to spin and compilation the entire image insured that no subtlety and no dance move, and no curt burst of laughter went undetected. What's the result? A summative visual compilation of the best raves, captured from various perspectives.Whether you're organizing a wedding, corporate event, or celebration, our 360 photo booth will meet the expense of an unforgettable experience. make your moments unforgettable. lucky Frog photo booth rental offers 360-degree photo booth rentals in Laguna Beach.&#10;" id="110" name="Google Shape;110;p22" title="Roaming Photo Booth for Rental Los Angeles">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Roaming Photo Booth for Rental Los Angeles" id="111" name="Google Shape;111;p22" title="Roaming Photo Booth for Rental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You may rent a photo booth for your unique occasion! We are based in Laguna Beach, California, and are happy to go anywhere in Laguna beach and orangey County to ensure your thing is spectacular. A photo booth is an excellent showing off to be credited with bustle to your event! A photo booth can total any event, including weddings, bar/bat mitzvahs, proms, graduations, birthday parties, anniversaries, quinceaeras, and gorgeous 16. We moreover manage to pay for photo booth rentals for issue comings and goings such as Christmas parties, fundraisers, and everything in between. There is nothing more carefree than a photo booth to make your celebration unique! taking into consideration our experience in the manner of photo booths, you are sure to take over the most extreme, personal, intimate, and amusing photos. We manage to pay for inexpensive photo booth rentals for weddings, bar/bat mitzvahs, proms, graduations, birthday parties, anniversaries, quinceaeras, cute 16 celebrations, corporate events, and community happenings in Laguna seashore and surrounding regions. endeavors in the Laguna Beach, Anaheim, Corona Del Mar, Costa Mesa, Dana Point, Huntington Beach, Irvine, Laguna Beach, Laguna Niguel, Long Beach, Newport Beach, Tustin, and next regions Bring your next issue to vibrancy in Laguna seashore behind a unquestionably customisable photo booth that provides the ultimate experience. The 360 Photo Booth Experience at Laguna Beach. Whether you're getting married or hosting a situation concern or party, our personalized booths will go to some argument to your celebration gone your entourage, family, and friends.Experience the thrill of a bespoke photo booth relieve that meets your individual needs. We take that every concern is unique, and we use our professional experience to get knowledge and experience. Although we are situated in Long Beach, we now assistance Los Angeles, tawny County, San Diego, and Phoenix, and we are fervent to travel! 360 Photo Booth is Laguna Niguel's leading photo booth rental company. We present a seamless first-class encourage to all of our clients and ensure that we will exceed every expectations for any special occasion, such as your wedding, birthday party, company or corporate party, moot dance, bridal shower, etc. We pay for each unique occasion later full and personalized packages, high-quality photo booths, bespoke photo designs, capable personnel, dependable attendants, and within your means and transparent pricing to have enough money an unforgettable experience. We present all consumers and clients past an incredible experience that includes the greatest utility at a reasonable price. Our get into freshen booth is one of a kind, allowing guests to accommodate happening to ten individuals in a photo afterward a specifically made logo.Hello, partygoers! This event, held in Laguna Canyon, unaccompanied a stone's throw from Laguna Beach, was nothing unexpected of spectacular. lucky Frog Photo Booth photographed the thing on a rooftop terrace with a sleek and relaxing ambiance. Music pulsed. People danced. associates and couples moved easily amid the bar, dance floor, and characterize booth. It was a thrilling experience every around, but the 360 photo booth stole the show. Jim and Fiona made a wise choice! {} Imagine fortunate Frog's architecture and design beauty and rambling canyon pathways as the breathtaking atmosphere for 360-degree photo booth images. James and Liz sought for the greatest 360 photo booth rental in Laguna Beach, and we surpassed their expectations. The photo booth created an interesting broadcast where every grin and pose became a treasured souvenir, transforming little moments into unforgettable memories.The lucky Frog photo booth rental provided a make public for spontaneous intervention photographs and dance-offs... From interactive sketches to fired up embraces... Our items range from innovative masquerade masks to quirky placards. Guests brought their personality to each frame, and all detail was recorded. The laughter grew in tandem behind the prints. The 360 portray booth snappishly became the main tapering off of the event. fortunate Frog photo booth rental continues to stand out all get older subsequently cutting-edge technology and one-of-a-kind features.The 360 photo booth not lonesome managed to appropriate static moments but along with increased the zeal of the event. Its faculty to spin and compilation the entire image insured that no subtlety and no dance move, and no curt burst of laughter went undetected. What's the result? A summative visual compilation of the best raves, captured from various perspectives.Whether you're organizing a wedding, corporate event, or celebration, our 360 photo booth will meet the expense of an unforgettable experience. make your moments unforgettable. lucky Frog photo booth rental offers 360-degree photo booth rentals in Laguna Beach.&#10;" id="116" name="Google Shape;116;p23" title="Roaming Photo Booth for Rental Los Angeles">
            <a:hlinkClick r:id="rId3"/>
          </p:cNvPr>
          <p:cNvPicPr preferRelativeResize="0"/>
          <p:nvPr/>
        </p:nvPicPr>
        <p:blipFill>
          <a:blip r:embed="rId4">
            <a:alphaModFix/>
          </a:blip>
          <a:stretch>
            <a:fillRect/>
          </a:stretch>
        </p:blipFill>
        <p:spPr>
          <a:xfrm>
            <a:off x="1714500" y="428625"/>
            <a:ext cx="5715000" cy="4286250"/>
          </a:xfrm>
          <a:prstGeom prst="rect">
            <a:avLst/>
          </a:prstGeom>
          <a:noFill/>
          <a:ln>
            <a:noFill/>
          </a:ln>
        </p:spPr>
      </p:pic>
      <p:pic>
        <p:nvPicPr>
          <p:cNvPr descr="Roaming Photo Booth for Rental Los Angeles" id="117" name="Google Shape;117;p23" title="Roaming Photo Booth for Rental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23" name="Google Shape;123;p2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oaming Photo Booth for Rental Los Angeles" id="124" name="Google Shape;124;p24" title="Roaming Photo Booth for Rental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30" name="Google Shape;130;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spreadsheet</a:t>
            </a:r>
            <a:endParaRPr sz="700"/>
          </a:p>
          <a:p>
            <a:pPr indent="0" lvl="0" marL="0" rtl="0" algn="l">
              <a:lnSpc>
                <a:spcPct val="1000"/>
              </a:lnSpc>
              <a:spcBef>
                <a:spcPts val="1000"/>
              </a:spcBef>
              <a:spcAft>
                <a:spcPts val="0"/>
              </a:spcAft>
              <a:buNone/>
            </a:pPr>
            <a:r>
              <a:rPr lang="en" sz="700" u="sng">
                <a:solidFill>
                  <a:schemeClr val="hlink"/>
                </a:solidFill>
                <a:hlinkClick r:id="rId16"/>
              </a:rPr>
              <a:t>spreadsheet key</a:t>
            </a:r>
            <a:endParaRPr sz="700"/>
          </a:p>
          <a:p>
            <a:pPr indent="0" lvl="0" marL="0" rtl="0" algn="l">
              <a:lnSpc>
                <a:spcPct val="1000"/>
              </a:lnSpc>
              <a:spcBef>
                <a:spcPts val="1000"/>
              </a:spcBef>
              <a:spcAft>
                <a:spcPts val="0"/>
              </a:spcAft>
              <a:buNone/>
            </a:pPr>
            <a:r>
              <a:rPr lang="en" sz="700" u="sng">
                <a:solidFill>
                  <a:schemeClr val="hlink"/>
                </a:solidFill>
                <a:hlinkClick r:id="rId17"/>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8"/>
              </a:rPr>
              <a:t>spreadsheet pub</a:t>
            </a:r>
            <a:endParaRPr sz="700"/>
          </a:p>
          <a:p>
            <a:pPr indent="0" lvl="0" marL="0" rtl="0" algn="l">
              <a:lnSpc>
                <a:spcPct val="1000"/>
              </a:lnSpc>
              <a:spcBef>
                <a:spcPts val="1000"/>
              </a:spcBef>
              <a:spcAft>
                <a:spcPts val="0"/>
              </a:spcAft>
              <a:buNone/>
            </a:pPr>
            <a:r>
              <a:rPr lang="en" sz="700" u="sng">
                <a:solidFill>
                  <a:schemeClr val="hlink"/>
                </a:solidFill>
                <a:hlinkClick r:id="rId19"/>
              </a:rPr>
              <a:t>spreadsheet view</a:t>
            </a:r>
            <a:endParaRPr sz="700"/>
          </a:p>
          <a:p>
            <a:pPr indent="0" lvl="0" marL="0" rtl="0" algn="l">
              <a:lnSpc>
                <a:spcPct val="1000"/>
              </a:lnSpc>
              <a:spcBef>
                <a:spcPts val="1000"/>
              </a:spcBef>
              <a:spcAft>
                <a:spcPts val="0"/>
              </a:spcAft>
              <a:buNone/>
            </a:pPr>
            <a:r>
              <a:rPr lang="en" sz="700" u="sng">
                <a:solidFill>
                  <a:schemeClr val="hlink"/>
                </a:solidFill>
                <a:hlinkClick r:id="rId20"/>
              </a:rPr>
              <a:t>form</a:t>
            </a:r>
            <a:endParaRPr sz="700"/>
          </a:p>
          <a:p>
            <a:pPr indent="0" lvl="0" marL="0" rtl="0" algn="l">
              <a:lnSpc>
                <a:spcPct val="1000"/>
              </a:lnSpc>
              <a:spcBef>
                <a:spcPts val="1000"/>
              </a:spcBef>
              <a:spcAft>
                <a:spcPts val="0"/>
              </a:spcAft>
              <a:buNone/>
            </a:pPr>
            <a:r>
              <a:rPr lang="en" sz="700" u="sng">
                <a:solidFill>
                  <a:schemeClr val="hlink"/>
                </a:solidFill>
                <a:hlinkClick r:id="rId21"/>
              </a:rPr>
              <a:t>drawing</a:t>
            </a:r>
            <a:endParaRPr sz="700"/>
          </a:p>
          <a:p>
            <a:pPr indent="0" lvl="0" marL="0" rtl="0" algn="l">
              <a:lnSpc>
                <a:spcPct val="1000"/>
              </a:lnSpc>
              <a:spcBef>
                <a:spcPts val="1000"/>
              </a:spcBef>
              <a:spcAft>
                <a:spcPts val="0"/>
              </a:spcAft>
              <a:buNone/>
            </a:pPr>
            <a:r>
              <a:rPr lang="en" sz="700" u="sng">
                <a:solidFill>
                  <a:schemeClr val="hlink"/>
                </a:solidFill>
                <a:hlinkClick r:id="rId22"/>
              </a:rPr>
              <a:t>image</a:t>
            </a:r>
            <a:endParaRPr sz="700"/>
          </a:p>
          <a:p>
            <a:pPr indent="0" lvl="0" marL="0" rtl="0" algn="l">
              <a:lnSpc>
                <a:spcPct val="1000"/>
              </a:lnSpc>
              <a:spcBef>
                <a:spcPts val="1000"/>
              </a:spcBef>
              <a:spcAft>
                <a:spcPts val="0"/>
              </a:spcAft>
              <a:buNone/>
            </a:pPr>
            <a:r>
              <a:rPr lang="en" sz="700" u="sng">
                <a:solidFill>
                  <a:schemeClr val="hlink"/>
                </a:solidFill>
                <a:hlinkClick r:id="rId23"/>
              </a:rPr>
              <a:t>image link</a:t>
            </a:r>
            <a:endParaRPr sz="700"/>
          </a:p>
          <a:p>
            <a:pPr indent="0" lvl="0" marL="0" rtl="0" algn="l">
              <a:lnSpc>
                <a:spcPct val="1000"/>
              </a:lnSpc>
              <a:spcBef>
                <a:spcPts val="1000"/>
              </a:spcBef>
              <a:spcAft>
                <a:spcPts val="0"/>
              </a:spcAft>
              <a:buNone/>
            </a:pPr>
            <a:r>
              <a:rPr lang="en" sz="700" u="sng">
                <a:solidFill>
                  <a:schemeClr val="hlink"/>
                </a:solidFill>
                <a:hlinkClick r:id="rId24"/>
              </a:rPr>
              <a:t>document</a:t>
            </a:r>
            <a:endParaRPr sz="700"/>
          </a:p>
          <a:p>
            <a:pPr indent="0" lvl="0" marL="0" rtl="0" algn="l">
              <a:lnSpc>
                <a:spcPct val="1000"/>
              </a:lnSpc>
              <a:spcBef>
                <a:spcPts val="1000"/>
              </a:spcBef>
              <a:spcAft>
                <a:spcPts val="1000"/>
              </a:spcAft>
              <a:buNone/>
            </a:pPr>
            <a:r>
              <a:t/>
            </a:r>
            <a:endParaRPr/>
          </a:p>
        </p:txBody>
      </p:sp>
      <p:sp>
        <p:nvSpPr>
          <p:cNvPr id="131" name="Google Shape;131;p2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document pub</a:t>
            </a:r>
            <a:endParaRPr sz="700"/>
          </a:p>
          <a:p>
            <a:pPr indent="0" lvl="0" marL="0" rtl="0" algn="l">
              <a:lnSpc>
                <a:spcPct val="1000"/>
              </a:lnSpc>
              <a:spcBef>
                <a:spcPts val="1000"/>
              </a:spcBef>
              <a:spcAft>
                <a:spcPts val="0"/>
              </a:spcAft>
              <a:buNone/>
            </a:pPr>
            <a:r>
              <a:rPr lang="en" sz="700" u="sng">
                <a:solidFill>
                  <a:schemeClr val="hlink"/>
                </a:solidFill>
                <a:hlinkClick r:id="rId26"/>
              </a:rPr>
              <a:t>document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a:t>
            </a:r>
            <a:endParaRPr sz="700"/>
          </a:p>
          <a:p>
            <a:pPr indent="0" lvl="0" marL="0" rtl="0" algn="l">
              <a:lnSpc>
                <a:spcPct val="1000"/>
              </a:lnSpc>
              <a:spcBef>
                <a:spcPts val="1000"/>
              </a:spcBef>
              <a:spcAft>
                <a:spcPts val="0"/>
              </a:spcAft>
              <a:buNone/>
            </a:pPr>
            <a:r>
              <a:rPr lang="en" sz="700" u="sng">
                <a:solidFill>
                  <a:schemeClr val="hlink"/>
                </a:solidFill>
                <a:hlinkClick r:id="rId28"/>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9"/>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30"/>
              </a:rPr>
              <a:t>presentation html</a:t>
            </a:r>
            <a:endParaRPr sz="700"/>
          </a:p>
          <a:p>
            <a:pPr indent="0" lvl="0" marL="0" rtl="0" algn="l">
              <a:lnSpc>
                <a:spcPct val="1000"/>
              </a:lnSpc>
              <a:spcBef>
                <a:spcPts val="1000"/>
              </a:spcBef>
              <a:spcAft>
                <a:spcPts val="1000"/>
              </a:spcAft>
              <a:buNone/>
            </a:pPr>
            <a:r>
              <a:t/>
            </a:r>
            <a:endParaRPr/>
          </a:p>
        </p:txBody>
      </p:sp>
      <p:pic>
        <p:nvPicPr>
          <p:cNvPr descr="Roaming Photo Booth for Rental Los Angeles" id="132" name="Google Shape;132;p25" title="Roaming Photo Booth for Rental Los Angeles">
            <a:hlinkClick r:id="rId31"/>
          </p:cNvPr>
          <p:cNvPicPr preferRelativeResize="0"/>
          <p:nvPr/>
        </p:nvPicPr>
        <p:blipFill>
          <a:blip r:embed="rId32">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38" name="Google Shape;138;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oaming Photo Booth for Rental Los Angeles" id="139" name="Google Shape;139;p26" title="Roaming Photo Booth for Rental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https://sites.google.com/view/roamingphotoboothrentalat/home</a:t>
            </a:r>
            <a:endParaRPr/>
          </a:p>
        </p:txBody>
      </p:sp>
      <p:pic>
        <p:nvPicPr>
          <p:cNvPr id="145" name="Google Shape;145;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for Rental Los Angeles" id="146" name="Google Shape;146;p27" title="Roaming Photo Booth for Rental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https://sites.google.com/view/roamingphotoboothrentalat/home</a:t>
            </a:r>
            <a:endParaRPr/>
          </a:p>
        </p:txBody>
      </p:sp>
      <p:pic>
        <p:nvPicPr>
          <p:cNvPr id="152" name="Google Shape;152;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for Rental Los Angeles" id="153" name="Google Shape;153;p28" title="Roaming Photo Booth for Rental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https://sites.google.com/view/roamingphotoboothrentalat/home</a:t>
            </a:r>
            <a:endParaRPr/>
          </a:p>
        </p:txBody>
      </p:sp>
      <p:pic>
        <p:nvPicPr>
          <p:cNvPr id="159" name="Google Shape;15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for Rental Los Angeles" id="160" name="Google Shape;160;p29" title="Roaming Photo Booth for Rental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https://sites.google.com/view/roamingphotoboothrentalat/home</a:t>
            </a:r>
            <a:endParaRPr/>
          </a:p>
        </p:txBody>
      </p:sp>
      <p:pic>
        <p:nvPicPr>
          <p:cNvPr id="166" name="Google Shape;166;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for Rental Los Angeles" id="167" name="Google Shape;167;p30" title="Roaming Photo Booth for Rental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https://sites.google.com/view/roamingphotoboothrentalat/home</a:t>
            </a:r>
            <a:endParaRPr/>
          </a:p>
        </p:txBody>
      </p:sp>
      <p:pic>
        <p:nvPicPr>
          <p:cNvPr id="173" name="Google Shape;173;p31">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oaming Photo Booth for Rental Los Angeles" id="174" name="Google Shape;174;p31" title="Roaming Photo Booth for Rental Los Angeles">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oaming Photo Booth for Rental Los Angeles" id="60" name="Google Shape;60;p14" title="Roaming Photo Booth for Rental Los Angeles">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Roaming Photo Booth for Rental Los Angeles</a:t>
            </a:r>
            <a:endParaRPr b="1">
              <a:solidFill>
                <a:srgbClr val="A8D673"/>
              </a:solidFill>
              <a:latin typeface="Poppins"/>
              <a:ea typeface="Poppins"/>
              <a:cs typeface="Poppins"/>
              <a:sym typeface="Poppins"/>
            </a:endParaRPr>
          </a:p>
        </p:txBody>
      </p:sp>
      <p:sp>
        <p:nvSpPr>
          <p:cNvPr id="180" name="Google Shape;180;p3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https://sites.google.com/view/roamingphotoboothrentalat/home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oaming Photo Booth for Rental Los Angeles" id="65" name="Google Shape;65;p15" title="Roaming Photo Booth for Rental Los Angeles">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Roaming Photo Booth for Rental Los Angeles</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You may rent a photo booth for your unique occasion! We are based in Laguna Beach, California, and are happy to go anywhere in Laguna seashore and orange County to ensure your issue is spectacular. A photo booth is an excellent exaggeration to amass upheaval to your event! A photo booth can supplement any event, including weddings, bar/bat mitzvahs, proms, graduations, birthday parties, anniversaries, quinceaeras, and endearing 16. We after that offer photo booth rentals for concern happenings such as Christmas parties, fundraisers, and anything in between. There is nothing more venturesome than a photo booth to make your celebration unique! bearing in mind our experience subsequent to photo booths, you are sure to take over the most extreme, personal, intimate, and amusing photos. We find the money for reasonable photo booth rentals for weddings, bar/bat mitzvahs, proms, graduations, birthday parties, anniversaries, quinceaeras, lovable 16 celebrations, corporate events, and community goings-on in Laguna beach and surrounding regions. undertakings in the Laguna Beach, Anaheim, Corona Del Mar, Costa Mesa, Dana Point, Huntington Beach, Irvine, Laguna Beach, Laguna Niguel, Long Beach, Newport Beach, Tustin, and bordering regions Bring your next business to excitement in Laguna seashore afterward a certainly customisable photo booth that provides the ultimate experience. The 360 Photo Booth Experience at Laguna Beach. Whether you're getting married or hosting a thing thing or party, our personalized booths will accumulate some protest to your celebration with your entourage, family, and friends.Experience the thrill of a bespoke photo booth advance that meets your individual needs. We allow that every matter is unique, and we use our professional experience to get knowledge and experience. Although we are situated in Long Beach, we now foster Los Angeles, orangey County, San Diego, and Phoenix, and we are eager to travel! 360 Photo Booth is Laguna Niguel's leading photo booth rental company. We meet the expense of a seamless first-class minister to to all of our clients and ensure that we will exceed all expectations for any special occasion, such as your wedding, birthday party, company or corporate party, researcher dance, bridal shower, etc. We pay for each unique occasion bearing in mind full and personalized packages, high-quality photo booths, bespoke photo designs, talented personnel, dependable attendants, and reasonable and transparent pricing to offer an unforgettable experience. We offer all consumers and clients gone an amazing experience that includes the greatest service at a reasonable price. Our contact let breathe booth is one of a kind, allowing guests to accommodate taking place to ten individuals in a photo bearing in mind a specifically made logo.Hello, partygoers! This event, held in Laguna Canyon, deserted a stone's throw from Laguna Beach, was nothing hasty of spectacular. lucky Frog Photo Booth photographed the situation upon a rooftop terrace considering a smooth and relaxing ambiance. Music pulsed. People danced. friends and couples moved easily with the bar, dance floor, and picture booth. It was a thrilling experience all around, but the 360 photo booth stole the show. Jim and Fiona made a wise choice! {} Imagine fortunate Frog's architecture and design beauty and rambling canyon pathways as the breathtaking atmosphere for 360-degree photo booth images. James and Liz sought for the greatest 360 photo booth rental in Laguna Beach, and we surpassed their expectations. The photo booth created an interesting impression where every smile and pose became a treasured souvenir, transforming tiny moments into unforgettable memories.The fortunate Frog photo booth rental provided a announce for spontaneous charity photographs and dance-offs... From interactive sketches to burning embraces... Our items range from forward-thinking masquerade masks to quirky placards. Guests brought their personality to each frame, and every detail was recorded. The laughter grew in tandem taking into consideration the prints. The 360 characterize booth quickly became the main narrowing of the event. lucky Frog photo booth rental continues to stand out all times with cutting-edge technology and one-of-a-kind features.The 360 photo booth not unaccompanied managed to seize static moments but plus increased the readiness of the event. Its facility to spin and autograph album the entire image insured that no subtlety and no dance move, and no unexpected burst of laughter went undetected. What's the result? A amassed visual folder of the best raves, captured from various perspectives.Whether you're organizing a wedding, corporate event, or celebration, our 360 photo booth will give an unforgettable experience. create your moments unforgettable. fortunate Frog photo booth rental offers 360-degree photo booth rentals in Laguna Beach.</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https://sites.google.com/view/roamingphotoboothrentalat/home</a:t>
            </a:r>
            <a:endParaRPr sz="1000">
              <a:solidFill>
                <a:schemeClr val="dk2"/>
              </a:solidFill>
            </a:endParaRPr>
          </a:p>
        </p:txBody>
      </p:sp>
      <p:pic>
        <p:nvPicPr>
          <p:cNvPr descr="Roaming Photo Booth for Rental Los Angeles" id="73" name="Google Shape;73;p16" title="Roaming Photo Booth for Rental Los Angeles">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oaming Photo Booth for Rental Los Angeles" id="80" name="Google Shape;80;p17" title="Roaming Photo Booth for Rental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Roaming Photo Booth for Rental Los Angeles</a:t>
            </a:r>
            <a:endParaRPr sz="800"/>
          </a:p>
          <a:p>
            <a:pPr indent="0" lvl="0" marL="0" rtl="0" algn="l">
              <a:spcBef>
                <a:spcPts val="0"/>
              </a:spcBef>
              <a:spcAft>
                <a:spcPts val="0"/>
              </a:spcAft>
              <a:buNone/>
            </a:pPr>
            <a:r>
              <a:t/>
            </a:r>
            <a:endParaRPr sz="800"/>
          </a:p>
        </p:txBody>
      </p:sp>
      <p:pic>
        <p:nvPicPr>
          <p:cNvPr descr="Roaming Photo Booth for Rental Los Angeles" id="87" name="Google Shape;87;p18" title="Roaming Photo Booth for Rental Los Angeles">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You may rent a photo booth for your unique occasion! We are based in Laguna Beach, California, and are happy to go anywhere in Laguna beach and orangey County to ensure your thing is spectacular. A photo booth is an excellent showing off to be credited with bustle to your event! A photo booth can total any event, including weddings, bar/bat mitzvahs, proms, graduations, birthday parties, anniversaries, quinceaeras, and gorgeous 16. We moreover manage to pay for photo booth rentals for issue comings and goings such as Christmas parties, fundraisers, and everything in between. There is nothing more carefree than a photo booth to make your celebration unique! taking into consideration our experience in the manner of photo booths, you are sure to take over the most extreme, personal, intimate, and amusing photos. We manage to pay for inexpensive photo booth rentals for weddings, bar/bat mitzvahs, proms, graduations, birthday parties, anniversaries, quinceaeras, cute 16 celebrations, corporate events, and community happenings in Laguna seashore and surrounding regions. endeavors in the Laguna Beach, Anaheim, Corona Del Mar, Costa Mesa, Dana Point, Huntington Beach, Irvine, Laguna Beach, Laguna Niguel, Long Beach, Newport Beach, Tustin, and next regions Bring your next issue to vibrancy in Laguna seashore behind a unquestionably customisable photo booth that provides the ultimate experience. The 360 Photo Booth Experience at Laguna Beach. Whether you're getting married or hosting a situation concern or party, our personalized booths will go to some argument to your celebration gone your entourage, family, and friends.Experience the thrill of a bespoke photo booth relieve that meets your individual needs. We take that every concern is unique, and we use our professional experience to get knowledge and experience. Although we are situated in Long Beach, we now assistance Los Angeles, tawny County, San Diego, and Phoenix, and we are fervent to travel! 360 Photo Booth is Laguna Niguel's leading photo booth rental company. We present a seamless first-class encourage to all of our clients and ensure that we will exceed every expectations for any special occasion, such as your wedding, birthday party, company or corporate party, moot dance, bridal shower, etc. We pay for each unique occasion later full and personalized packages, high-quality photo booths, bespoke photo designs, capable personnel, dependable attendants, and within your means and transparent pricing to have enough money an unforgettable experience. We present all consumers and clients past an incredible experience that includes the greatest utility at a reasonable price. Our get into freshen booth is one of a kind, allowing guests to accommodate happening to ten individuals in a photo afterward a specifically made logo.Hello, partygoers! This event, held in Laguna Canyon, unaccompanied a stone's throw from Laguna Beach, was nothing unexpected of spectacular. lucky Frog Photo Booth photographed the thing on a rooftop terrace with a sleek and relaxing ambiance. Music pulsed. People danced. associates and couples moved easily amid the bar, dance floor, and characterize booth. It was a thrilling experience every around, but the 360 photo booth stole the show. Jim and Fiona made a wise choice! {} Imagine fortunate Frog's architecture and design beauty and rambling canyon pathways as the breathtaking atmosphere for 360-degree photo booth images. James and Liz sought for the greatest 360 photo booth rental in Laguna Beach, and we surpassed their expectations. The photo booth created an interesting broadcast where every grin and pose became a treasured souvenir, transforming little moments into unforgettable memories.The lucky Frog photo booth rental provided a make public for spontaneous intervention photographs and dance-offs... From interactive sketches to fired up embraces... Our items range from innovative masquerade masks to quirky placards. Guests brought their personality to each frame, and all detail was recorded. The laughter grew in tandem behind the prints. The 360 portray booth snappishly became the main tapering off of the event. fortunate Frog photo booth rental continues to stand out all get older subsequently cutting-edge technology and one-of-a-kind features.The 360 photo booth not lonesome managed to appropriate static moments but along with increased the zeal of the event. Its faculty to spin and compilation the entire image insured that no subtlety and no dance move, and no curt burst of laughter went undetected. What's the result? A summative visual compilation of the best raves, captured from various perspectives.Whether you're organizing a wedding, corporate event, or celebration, our 360 photo booth will meet the expense of an unforgettable experience. make your moments unforgettable. lucky Frog photo booth rental offers 360-degree photo booth rentals in Laguna Beach.&#10;" id="92" name="Google Shape;92;p19" title="Roaming Photo Booth for Rental Los Angeles">
            <a:hlinkClick r:id="rId3"/>
          </p:cNvPr>
          <p:cNvPicPr preferRelativeResize="0"/>
          <p:nvPr/>
        </p:nvPicPr>
        <p:blipFill>
          <a:blip r:embed="rId4">
            <a:alphaModFix/>
          </a:blip>
          <a:stretch>
            <a:fillRect/>
          </a:stretch>
        </p:blipFill>
        <p:spPr>
          <a:xfrm>
            <a:off x="712621" y="0"/>
            <a:ext cx="7718758" cy="5143499"/>
          </a:xfrm>
          <a:prstGeom prst="rect">
            <a:avLst/>
          </a:prstGeom>
          <a:noFill/>
          <a:ln>
            <a:noFill/>
          </a:ln>
        </p:spPr>
      </p:pic>
      <p:pic>
        <p:nvPicPr>
          <p:cNvPr descr="Roaming Photo Booth for Rental Los Angeles" id="93" name="Google Shape;93;p19" title="Roaming Photo Booth for Rental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You may rent a photo booth for your unique occasion! We are based in Laguna Beach, California, and are happy to go anywhere in Laguna beach and orangey County to ensure your thing is spectacular. A photo booth is an excellent showing off to be credited with bustle to your event! A photo booth can total any event, including weddings, bar/bat mitzvahs, proms, graduations, birthday parties, anniversaries, quinceaeras, and gorgeous 16. We moreover manage to pay for photo booth rentals for issue comings and goings such as Christmas parties, fundraisers, and everything in between. There is nothing more carefree than a photo booth to make your celebration unique! taking into consideration our experience in the manner of photo booths, you are sure to take over the most extreme, personal, intimate, and amusing photos. We manage to pay for inexpensive photo booth rentals for weddings, bar/bat mitzvahs, proms, graduations, birthday parties, anniversaries, quinceaeras, cute 16 celebrations, corporate events, and community happenings in Laguna seashore and surrounding regions. endeavors in the Laguna Beach, Anaheim, Corona Del Mar, Costa Mesa, Dana Point, Huntington Beach, Irvine, Laguna Beach, Laguna Niguel, Long Beach, Newport Beach, Tustin, and next regions Bring your next issue to vibrancy in Laguna seashore behind a unquestionably customisable photo booth that provides the ultimate experience. The 360 Photo Booth Experience at Laguna Beach. Whether you're getting married or hosting a situation concern or party, our personalized booths will go to some argument to your celebration gone your entourage, family, and friends.Experience the thrill of a bespoke photo booth relieve that meets your individual needs. We take that every concern is unique, and we use our professional experience to get knowledge and experience. Although we are situated in Long Beach, we now assistance Los Angeles, tawny County, San Diego, and Phoenix, and we are fervent to travel! 360 Photo Booth is Laguna Niguel's leading photo booth rental company. We present a seamless first-class encourage to all of our clients and ensure that we will exceed every expectations for any special occasion, such as your wedding, birthday party, company or corporate party, moot dance, bridal shower, etc. We pay for each unique occasion later full and personalized packages, high-quality photo booths, bespoke photo designs, capable personnel, dependable attendants, and within your means and transparent pricing to have enough money an unforgettable experience. We present all consumers and clients past an incredible experience that includes the greatest utility at a reasonable price. Our get into freshen booth is one of a kind, allowing guests to accommodate happening to ten individuals in a photo afterward a specifically made logo.Hello, partygoers! This event, held in Laguna Canyon, unaccompanied a stone's throw from Laguna Beach, was nothing unexpected of spectacular. lucky Frog Photo Booth photographed the thing on a rooftop terrace with a sleek and relaxing ambiance. Music pulsed. People danced. associates and couples moved easily amid the bar, dance floor, and characterize booth. It was a thrilling experience every around, but the 360 photo booth stole the show. Jim and Fiona made a wise choice! {} Imagine fortunate Frog's architecture and design beauty and rambling canyon pathways as the breathtaking atmosphere for 360-degree photo booth images. James and Liz sought for the greatest 360 photo booth rental in Laguna Beach, and we surpassed their expectations. The photo booth created an interesting broadcast where every grin and pose became a treasured souvenir, transforming little moments into unforgettable memories.The lucky Frog photo booth rental provided a make public for spontaneous intervention photographs and dance-offs... From interactive sketches to fired up embraces... Our items range from innovative masquerade masks to quirky placards. Guests brought their personality to each frame, and all detail was recorded. The laughter grew in tandem behind the prints. The 360 portray booth snappishly became the main tapering off of the event. fortunate Frog photo booth rental continues to stand out all get older subsequently cutting-edge technology and one-of-a-kind features.The 360 photo booth not lonesome managed to appropriate static moments but along with increased the zeal of the event. Its faculty to spin and compilation the entire image insured that no subtlety and no dance move, and no curt burst of laughter went undetected. What's the result? A summative visual compilation of the best raves, captured from various perspectives.Whether you're organizing a wedding, corporate event, or celebration, our 360 photo booth will meet the expense of an unforgettable experience. make your moments unforgettable. lucky Frog photo booth rental offers 360-degree photo booth rentals in Laguna Beach.&#10;" id="98" name="Google Shape;98;p20" title="Roaming Photo Booth for Rental Los Angeles">
            <a:hlinkClick r:id="rId3"/>
          </p:cNvPr>
          <p:cNvPicPr preferRelativeResize="0"/>
          <p:nvPr/>
        </p:nvPicPr>
        <p:blipFill>
          <a:blip r:embed="rId4">
            <a:alphaModFix/>
          </a:blip>
          <a:stretch>
            <a:fillRect/>
          </a:stretch>
        </p:blipFill>
        <p:spPr>
          <a:xfrm>
            <a:off x="1504176" y="0"/>
            <a:ext cx="6135648" cy="5143501"/>
          </a:xfrm>
          <a:prstGeom prst="rect">
            <a:avLst/>
          </a:prstGeom>
          <a:noFill/>
          <a:ln>
            <a:noFill/>
          </a:ln>
        </p:spPr>
      </p:pic>
      <p:pic>
        <p:nvPicPr>
          <p:cNvPr descr="Roaming Photo Booth for Rental Los Angeles" id="99" name="Google Shape;99;p20" title="Roaming Photo Booth for Rental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descr="You may rent a photo booth for your unique occasion! We are based in Laguna Beach, California, and are happy to go anywhere in Laguna beach and orangey County to ensure your thing is spectacular. A photo booth is an excellent showing off to be credited with bustle to your event! A photo booth can total any event, including weddings, bar/bat mitzvahs, proms, graduations, birthday parties, anniversaries, quinceaeras, and gorgeous 16. We moreover manage to pay for photo booth rentals for issue comings and goings such as Christmas parties, fundraisers, and everything in between. There is nothing more carefree than a photo booth to make your celebration unique! taking into consideration our experience in the manner of photo booths, you are sure to take over the most extreme, personal, intimate, and amusing photos. We manage to pay for inexpensive photo booth rentals for weddings, bar/bat mitzvahs, proms, graduations, birthday parties, anniversaries, quinceaeras, cute 16 celebrations, corporate events, and community happenings in Laguna seashore and surrounding regions. endeavors in the Laguna Beach, Anaheim, Corona Del Mar, Costa Mesa, Dana Point, Huntington Beach, Irvine, Laguna Beach, Laguna Niguel, Long Beach, Newport Beach, Tustin, and next regions Bring your next issue to vibrancy in Laguna seashore behind a unquestionably customisable photo booth that provides the ultimate experience. The 360 Photo Booth Experience at Laguna Beach. Whether you're getting married or hosting a situation concern or party, our personalized booths will go to some argument to your celebration gone your entourage, family, and friends.Experience the thrill of a bespoke photo booth relieve that meets your individual needs. We take that every concern is unique, and we use our professional experience to get knowledge and experience. Although we are situated in Long Beach, we now assistance Los Angeles, tawny County, San Diego, and Phoenix, and we are fervent to travel! 360 Photo Booth is Laguna Niguel's leading photo booth rental company. We present a seamless first-class encourage to all of our clients and ensure that we will exceed every expectations for any special occasion, such as your wedding, birthday party, company or corporate party, moot dance, bridal shower, etc. We pay for each unique occasion later full and personalized packages, high-quality photo booths, bespoke photo designs, capable personnel, dependable attendants, and within your means and transparent pricing to have enough money an unforgettable experience. We present all consumers and clients past an incredible experience that includes the greatest utility at a reasonable price. Our get into freshen booth is one of a kind, allowing guests to accommodate happening to ten individuals in a photo afterward a specifically made logo.Hello, partygoers! This event, held in Laguna Canyon, unaccompanied a stone's throw from Laguna Beach, was nothing unexpected of spectacular. lucky Frog Photo Booth photographed the thing on a rooftop terrace with a sleek and relaxing ambiance. Music pulsed. People danced. associates and couples moved easily amid the bar, dance floor, and characterize booth. It was a thrilling experience every around, but the 360 photo booth stole the show. Jim and Fiona made a wise choice! {} Imagine fortunate Frog's architecture and design beauty and rambling canyon pathways as the breathtaking atmosphere for 360-degree photo booth images. James and Liz sought for the greatest 360 photo booth rental in Laguna Beach, and we surpassed their expectations. The photo booth created an interesting broadcast where every grin and pose became a treasured souvenir, transforming little moments into unforgettable memories.The lucky Frog photo booth rental provided a make public for spontaneous intervention photographs and dance-offs... From interactive sketches to fired up embraces... Our items range from innovative masquerade masks to quirky placards. Guests brought their personality to each frame, and all detail was recorded. The laughter grew in tandem behind the prints. The 360 portray booth snappishly became the main tapering off of the event. fortunate Frog photo booth rental continues to stand out all get older subsequently cutting-edge technology and one-of-a-kind features.The 360 photo booth not lonesome managed to appropriate static moments but along with increased the zeal of the event. Its faculty to spin and compilation the entire image insured that no subtlety and no dance move, and no curt burst of laughter went undetected. What's the result? A summative visual compilation of the best raves, captured from various perspectives.Whether you're organizing a wedding, corporate event, or celebration, our 360 photo booth will meet the expense of an unforgettable experience. make your moments unforgettable. lucky Frog photo booth rental offers 360-degree photo booth rentals in Laguna Beach.&#10;" id="104" name="Google Shape;104;p21" title="Roaming Photo Booth for Rental Los Angeles">
            <a:hlinkClick r:id="rId3"/>
          </p:cNvPr>
          <p:cNvPicPr preferRelativeResize="0"/>
          <p:nvPr/>
        </p:nvPicPr>
        <p:blipFill>
          <a:blip r:embed="rId4">
            <a:alphaModFix/>
          </a:blip>
          <a:stretch>
            <a:fillRect/>
          </a:stretch>
        </p:blipFill>
        <p:spPr>
          <a:xfrm>
            <a:off x="2753683" y="0"/>
            <a:ext cx="3636633" cy="5143500"/>
          </a:xfrm>
          <a:prstGeom prst="rect">
            <a:avLst/>
          </a:prstGeom>
          <a:noFill/>
          <a:ln>
            <a:noFill/>
          </a:ln>
        </p:spPr>
      </p:pic>
      <p:pic>
        <p:nvPicPr>
          <p:cNvPr descr="Roaming Photo Booth for Rental Los Angeles" id="105" name="Google Shape;105;p21" title="Roaming Photo Booth for Rental Los Angeles">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